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9825" r:id="rId3"/>
    <p:sldId id="9840" r:id="rId4"/>
    <p:sldId id="263" r:id="rId5"/>
    <p:sldId id="9834" r:id="rId6"/>
    <p:sldId id="9826" r:id="rId7"/>
    <p:sldId id="9819" r:id="rId8"/>
    <p:sldId id="9806" r:id="rId9"/>
    <p:sldId id="9824" r:id="rId10"/>
    <p:sldId id="9805" r:id="rId11"/>
    <p:sldId id="9822" r:id="rId12"/>
    <p:sldId id="9827" r:id="rId13"/>
    <p:sldId id="9828" r:id="rId14"/>
    <p:sldId id="259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B758"/>
    <a:srgbClr val="119F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3405E8E-4717-9B44-598A-1C27C12CFB84}" v="930" dt="2026-01-29T04:32:05.904"/>
    <p1510:client id="{867C78C8-8DD3-8BB7-7AB0-7F6C7BFD42B0}" v="30" dt="2026-01-29T07:32:08.830"/>
    <p1510:client id="{A2A3B1EB-6C26-10DD-FF13-DD6079D19C95}" v="122" dt="2026-01-29T04:46:55.327"/>
    <p1510:client id="{DA446147-7DB8-4ACC-989D-89576EEA0220}" v="2615" dt="2026-01-29T14:30:12.960"/>
  </p1510:revLst>
</p1510:revInfo>
</file>

<file path=ppt/tableStyles.xml><?xml version="1.0" encoding="utf-8"?>
<a:tblStyleLst xmlns:a="http://schemas.openxmlformats.org/drawingml/2006/main" def="{5C22544A-7EE6-4342-B048-85BDC9FD1C3A}">
  <a:tblStyle styleId="{912C8C85-51F0-491E-9774-3900AFEF0FD7}" styleName="Светлый стиль 2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8D230F3-CF80-4859-8CE7-A43EE81993B5}" styleName="Светлый стиль 1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E8B1032C-EA38-4F05-BA0D-38AFFFC7BED3}" styleName="Светлый стиль 3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3" d="100"/>
          <a:sy n="73" d="100"/>
        </p:scale>
        <p:origin x="38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Арман Чиндалиев" userId="79ffa515-e99f-4a1a-9bc4-5f28f442ebda" providerId="ADAL" clId="{DA446147-7DB8-4ACC-989D-89576EEA0220}"/>
    <pc:docChg chg="undo redo custSel addSld delSld modSld sldOrd">
      <pc:chgData name="Арман Чиндалиев" userId="79ffa515-e99f-4a1a-9bc4-5f28f442ebda" providerId="ADAL" clId="{DA446147-7DB8-4ACC-989D-89576EEA0220}" dt="2026-01-29T14:32:40.049" v="6601"/>
      <pc:docMkLst>
        <pc:docMk/>
      </pc:docMkLst>
      <pc:sldChg chg="modSp mod">
        <pc:chgData name="Арман Чиндалиев" userId="79ffa515-e99f-4a1a-9bc4-5f28f442ebda" providerId="ADAL" clId="{DA446147-7DB8-4ACC-989D-89576EEA0220}" dt="2026-01-29T10:33:12.323" v="2364" actId="14100"/>
        <pc:sldMkLst>
          <pc:docMk/>
          <pc:sldMk cId="728231199" sldId="256"/>
        </pc:sldMkLst>
        <pc:spChg chg="mod">
          <ac:chgData name="Арман Чиндалиев" userId="79ffa515-e99f-4a1a-9bc4-5f28f442ebda" providerId="ADAL" clId="{DA446147-7DB8-4ACC-989D-89576EEA0220}" dt="2026-01-29T10:33:12.323" v="2364" actId="14100"/>
          <ac:spMkLst>
            <pc:docMk/>
            <pc:sldMk cId="728231199" sldId="256"/>
            <ac:spMk id="14" creationId="{B2758064-18DF-2173-3F90-238215BDB475}"/>
          </ac:spMkLst>
        </pc:spChg>
        <pc:spChg chg="mod">
          <ac:chgData name="Арман Чиндалиев" userId="79ffa515-e99f-4a1a-9bc4-5f28f442ebda" providerId="ADAL" clId="{DA446147-7DB8-4ACC-989D-89576EEA0220}" dt="2026-01-29T06:35:11.456" v="1" actId="20577"/>
          <ac:spMkLst>
            <pc:docMk/>
            <pc:sldMk cId="728231199" sldId="256"/>
            <ac:spMk id="36" creationId="{BB9D1470-EEEC-F481-5EE6-2A103CF886DF}"/>
          </ac:spMkLst>
        </pc:spChg>
      </pc:sldChg>
      <pc:sldChg chg="delSp modSp del mod ord">
        <pc:chgData name="Арман Чиндалиев" userId="79ffa515-e99f-4a1a-9bc4-5f28f442ebda" providerId="ADAL" clId="{DA446147-7DB8-4ACC-989D-89576EEA0220}" dt="2026-01-29T10:21:26.580" v="2318" actId="47"/>
        <pc:sldMkLst>
          <pc:docMk/>
          <pc:sldMk cId="2498983774" sldId="257"/>
        </pc:sldMkLst>
        <pc:spChg chg="mod">
          <ac:chgData name="Арман Чиндалиев" userId="79ffa515-e99f-4a1a-9bc4-5f28f442ebda" providerId="ADAL" clId="{DA446147-7DB8-4ACC-989D-89576EEA0220}" dt="2026-01-29T10:11:26.442" v="2230" actId="1076"/>
          <ac:spMkLst>
            <pc:docMk/>
            <pc:sldMk cId="2498983774" sldId="257"/>
            <ac:spMk id="12" creationId="{00000000-0000-0000-0000-000000000000}"/>
          </ac:spMkLst>
        </pc:spChg>
        <pc:spChg chg="mod">
          <ac:chgData name="Арман Чиндалиев" userId="79ffa515-e99f-4a1a-9bc4-5f28f442ebda" providerId="ADAL" clId="{DA446147-7DB8-4ACC-989D-89576EEA0220}" dt="2026-01-29T10:16:35.307" v="2268" actId="207"/>
          <ac:spMkLst>
            <pc:docMk/>
            <pc:sldMk cId="2498983774" sldId="257"/>
            <ac:spMk id="19" creationId="{00000000-0000-0000-0000-000000000000}"/>
          </ac:spMkLst>
        </pc:spChg>
        <pc:spChg chg="mod">
          <ac:chgData name="Арман Чиндалиев" userId="79ffa515-e99f-4a1a-9bc4-5f28f442ebda" providerId="ADAL" clId="{DA446147-7DB8-4ACC-989D-89576EEA0220}" dt="2026-01-29T10:15:46.903" v="2259" actId="207"/>
          <ac:spMkLst>
            <pc:docMk/>
            <pc:sldMk cId="2498983774" sldId="257"/>
            <ac:spMk id="20" creationId="{00000000-0000-0000-0000-000000000000}"/>
          </ac:spMkLst>
        </pc:spChg>
        <pc:picChg chg="del mod">
          <ac:chgData name="Арман Чиндалиев" userId="79ffa515-e99f-4a1a-9bc4-5f28f442ebda" providerId="ADAL" clId="{DA446147-7DB8-4ACC-989D-89576EEA0220}" dt="2026-01-29T10:13:16.230" v="2245" actId="478"/>
          <ac:picMkLst>
            <pc:docMk/>
            <pc:sldMk cId="2498983774" sldId="257"/>
            <ac:picMk id="23" creationId="{00000000-0000-0000-0000-000000000000}"/>
          </ac:picMkLst>
        </pc:picChg>
      </pc:sldChg>
      <pc:sldChg chg="modSp del mod ord setBg">
        <pc:chgData name="Арман Чиндалиев" userId="79ffa515-e99f-4a1a-9bc4-5f28f442ebda" providerId="ADAL" clId="{DA446147-7DB8-4ACC-989D-89576EEA0220}" dt="2026-01-29T10:46:00.414" v="2503" actId="47"/>
        <pc:sldMkLst>
          <pc:docMk/>
          <pc:sldMk cId="74538316" sldId="261"/>
        </pc:sldMkLst>
        <pc:spChg chg="mod">
          <ac:chgData name="Арман Чиндалиев" userId="79ffa515-e99f-4a1a-9bc4-5f28f442ebda" providerId="ADAL" clId="{DA446147-7DB8-4ACC-989D-89576EEA0220}" dt="2026-01-29T10:43:40.917" v="2481" actId="207"/>
          <ac:spMkLst>
            <pc:docMk/>
            <pc:sldMk cId="74538316" sldId="261"/>
            <ac:spMk id="5" creationId="{00000000-0000-0000-0000-000000000000}"/>
          </ac:spMkLst>
        </pc:spChg>
      </pc:sldChg>
      <pc:sldChg chg="del">
        <pc:chgData name="Арман Чиндалиев" userId="79ffa515-e99f-4a1a-9bc4-5f28f442ebda" providerId="ADAL" clId="{DA446147-7DB8-4ACC-989D-89576EEA0220}" dt="2026-01-29T07:39:40.224" v="1748" actId="47"/>
        <pc:sldMkLst>
          <pc:docMk/>
          <pc:sldMk cId="4077237149" sldId="262"/>
        </pc:sldMkLst>
      </pc:sldChg>
      <pc:sldChg chg="add ord setBg">
        <pc:chgData name="Арман Чиндалиев" userId="79ffa515-e99f-4a1a-9bc4-5f28f442ebda" providerId="ADAL" clId="{DA446147-7DB8-4ACC-989D-89576EEA0220}" dt="2026-01-29T10:21:11.683" v="2317"/>
        <pc:sldMkLst>
          <pc:docMk/>
          <pc:sldMk cId="0" sldId="263"/>
        </pc:sldMkLst>
      </pc:sldChg>
      <pc:sldChg chg="addSp delSp modSp del mod ord">
        <pc:chgData name="Арман Чиндалиев" userId="79ffa515-e99f-4a1a-9bc4-5f28f442ebda" providerId="ADAL" clId="{DA446147-7DB8-4ACC-989D-89576EEA0220}" dt="2026-01-29T07:38:05.875" v="1746" actId="47"/>
        <pc:sldMkLst>
          <pc:docMk/>
          <pc:sldMk cId="2444457478" sldId="264"/>
        </pc:sldMkLst>
        <pc:spChg chg="del">
          <ac:chgData name="Арман Чиндалиев" userId="79ffa515-e99f-4a1a-9bc4-5f28f442ebda" providerId="ADAL" clId="{DA446147-7DB8-4ACC-989D-89576EEA0220}" dt="2026-01-29T06:48:20.563" v="250" actId="478"/>
          <ac:spMkLst>
            <pc:docMk/>
            <pc:sldMk cId="2444457478" sldId="264"/>
            <ac:spMk id="6" creationId="{00000000-0000-0000-0000-000000000000}"/>
          </ac:spMkLst>
        </pc:spChg>
        <pc:spChg chg="del">
          <ac:chgData name="Арман Чиндалиев" userId="79ffa515-e99f-4a1a-9bc4-5f28f442ebda" providerId="ADAL" clId="{DA446147-7DB8-4ACC-989D-89576EEA0220}" dt="2026-01-29T06:48:21.606" v="251" actId="478"/>
          <ac:spMkLst>
            <pc:docMk/>
            <pc:sldMk cId="2444457478" sldId="264"/>
            <ac:spMk id="7" creationId="{00000000-0000-0000-0000-000000000000}"/>
          </ac:spMkLst>
        </pc:spChg>
        <pc:spChg chg="del">
          <ac:chgData name="Арман Чиндалиев" userId="79ffa515-e99f-4a1a-9bc4-5f28f442ebda" providerId="ADAL" clId="{DA446147-7DB8-4ACC-989D-89576EEA0220}" dt="2026-01-29T06:48:19.384" v="249" actId="478"/>
          <ac:spMkLst>
            <pc:docMk/>
            <pc:sldMk cId="2444457478" sldId="264"/>
            <ac:spMk id="8" creationId="{00000000-0000-0000-0000-000000000000}"/>
          </ac:spMkLst>
        </pc:spChg>
        <pc:spChg chg="del mod">
          <ac:chgData name="Арман Чиндалиев" userId="79ffa515-e99f-4a1a-9bc4-5f28f442ebda" providerId="ADAL" clId="{DA446147-7DB8-4ACC-989D-89576EEA0220}" dt="2026-01-29T06:48:14.656" v="247" actId="478"/>
          <ac:spMkLst>
            <pc:docMk/>
            <pc:sldMk cId="2444457478" sldId="264"/>
            <ac:spMk id="9" creationId="{00000000-0000-0000-0000-000000000000}"/>
          </ac:spMkLst>
        </pc:spChg>
        <pc:spChg chg="del">
          <ac:chgData name="Арман Чиндалиев" userId="79ffa515-e99f-4a1a-9bc4-5f28f442ebda" providerId="ADAL" clId="{DA446147-7DB8-4ACC-989D-89576EEA0220}" dt="2026-01-29T06:48:17.783" v="248" actId="478"/>
          <ac:spMkLst>
            <pc:docMk/>
            <pc:sldMk cId="2444457478" sldId="264"/>
            <ac:spMk id="10" creationId="{00000000-0000-0000-0000-000000000000}"/>
          </ac:spMkLst>
        </pc:spChg>
        <pc:spChg chg="del">
          <ac:chgData name="Арман Чиндалиев" userId="79ffa515-e99f-4a1a-9bc4-5f28f442ebda" providerId="ADAL" clId="{DA446147-7DB8-4ACC-989D-89576EEA0220}" dt="2026-01-29T06:48:11.948" v="245" actId="478"/>
          <ac:spMkLst>
            <pc:docMk/>
            <pc:sldMk cId="2444457478" sldId="264"/>
            <ac:spMk id="11" creationId="{00000000-0000-0000-0000-000000000000}"/>
          </ac:spMkLst>
        </pc:spChg>
        <pc:spChg chg="add del mod">
          <ac:chgData name="Арман Чиндалиев" userId="79ffa515-e99f-4a1a-9bc4-5f28f442ebda" providerId="ADAL" clId="{DA446147-7DB8-4ACC-989D-89576EEA0220}" dt="2026-01-29T06:48:23.429" v="252" actId="478"/>
          <ac:spMkLst>
            <pc:docMk/>
            <pc:sldMk cId="2444457478" sldId="264"/>
            <ac:spMk id="12" creationId="{B0C3C1B8-BAB0-0FD4-3E3C-87A647E91836}"/>
          </ac:spMkLst>
        </pc:spChg>
        <pc:picChg chg="add mod">
          <ac:chgData name="Арман Чиндалиев" userId="79ffa515-e99f-4a1a-9bc4-5f28f442ebda" providerId="ADAL" clId="{DA446147-7DB8-4ACC-989D-89576EEA0220}" dt="2026-01-29T06:48:43.556" v="257" actId="1076"/>
          <ac:picMkLst>
            <pc:docMk/>
            <pc:sldMk cId="2444457478" sldId="264"/>
            <ac:picMk id="15" creationId="{EF83AA4F-BDBA-C640-BC11-2C64AAC898DA}"/>
          </ac:picMkLst>
        </pc:picChg>
      </pc:sldChg>
      <pc:sldChg chg="addSp delSp modSp mod ord">
        <pc:chgData name="Арман Чиндалиев" userId="79ffa515-e99f-4a1a-9bc4-5f28f442ebda" providerId="ADAL" clId="{DA446147-7DB8-4ACC-989D-89576EEA0220}" dt="2026-01-29T11:39:29.076" v="3375" actId="108"/>
        <pc:sldMkLst>
          <pc:docMk/>
          <pc:sldMk cId="2164871260" sldId="265"/>
        </pc:sldMkLst>
        <pc:spChg chg="del">
          <ac:chgData name="Арман Чиндалиев" userId="79ffa515-e99f-4a1a-9bc4-5f28f442ebda" providerId="ADAL" clId="{DA446147-7DB8-4ACC-989D-89576EEA0220}" dt="2026-01-29T06:53:43.620" v="723" actId="478"/>
          <ac:spMkLst>
            <pc:docMk/>
            <pc:sldMk cId="2164871260" sldId="265"/>
            <ac:spMk id="4" creationId="{00000000-0000-0000-0000-000000000000}"/>
          </ac:spMkLst>
        </pc:spChg>
        <pc:spChg chg="del">
          <ac:chgData name="Арман Чиндалиев" userId="79ffa515-e99f-4a1a-9bc4-5f28f442ebda" providerId="ADAL" clId="{DA446147-7DB8-4ACC-989D-89576EEA0220}" dt="2026-01-29T06:53:43.620" v="723" actId="478"/>
          <ac:spMkLst>
            <pc:docMk/>
            <pc:sldMk cId="2164871260" sldId="265"/>
            <ac:spMk id="5" creationId="{00000000-0000-0000-0000-000000000000}"/>
          </ac:spMkLst>
        </pc:spChg>
        <pc:spChg chg="mod">
          <ac:chgData name="Арман Чиндалиев" userId="79ffa515-e99f-4a1a-9bc4-5f28f442ebda" providerId="ADAL" clId="{DA446147-7DB8-4ACC-989D-89576EEA0220}" dt="2026-01-29T11:39:29.076" v="3375" actId="108"/>
          <ac:spMkLst>
            <pc:docMk/>
            <pc:sldMk cId="2164871260" sldId="265"/>
            <ac:spMk id="6" creationId="{B41B4AD3-2B4F-F6C3-742B-5CCDE08BD42B}"/>
          </ac:spMkLst>
        </pc:spChg>
        <pc:spChg chg="del">
          <ac:chgData name="Арман Чиндалиев" userId="79ffa515-e99f-4a1a-9bc4-5f28f442ebda" providerId="ADAL" clId="{DA446147-7DB8-4ACC-989D-89576EEA0220}" dt="2026-01-29T06:53:43.620" v="723" actId="478"/>
          <ac:spMkLst>
            <pc:docMk/>
            <pc:sldMk cId="2164871260" sldId="265"/>
            <ac:spMk id="7" creationId="{00000000-0000-0000-0000-000000000000}"/>
          </ac:spMkLst>
        </pc:spChg>
        <pc:spChg chg="del">
          <ac:chgData name="Арман Чиндалиев" userId="79ffa515-e99f-4a1a-9bc4-5f28f442ebda" providerId="ADAL" clId="{DA446147-7DB8-4ACC-989D-89576EEA0220}" dt="2026-01-29T06:53:43.620" v="723" actId="478"/>
          <ac:spMkLst>
            <pc:docMk/>
            <pc:sldMk cId="2164871260" sldId="265"/>
            <ac:spMk id="9" creationId="{00000000-0000-0000-0000-000000000000}"/>
          </ac:spMkLst>
        </pc:spChg>
        <pc:spChg chg="del">
          <ac:chgData name="Арман Чиндалиев" userId="79ffa515-e99f-4a1a-9bc4-5f28f442ebda" providerId="ADAL" clId="{DA446147-7DB8-4ACC-989D-89576EEA0220}" dt="2026-01-29T06:53:43.620" v="723" actId="478"/>
          <ac:spMkLst>
            <pc:docMk/>
            <pc:sldMk cId="2164871260" sldId="265"/>
            <ac:spMk id="11" creationId="{00000000-0000-0000-0000-000000000000}"/>
          </ac:spMkLst>
        </pc:spChg>
        <pc:spChg chg="del">
          <ac:chgData name="Арман Чиндалиев" userId="79ffa515-e99f-4a1a-9bc4-5f28f442ebda" providerId="ADAL" clId="{DA446147-7DB8-4ACC-989D-89576EEA0220}" dt="2026-01-29T06:53:43.620" v="723" actId="478"/>
          <ac:spMkLst>
            <pc:docMk/>
            <pc:sldMk cId="2164871260" sldId="265"/>
            <ac:spMk id="13" creationId="{00000000-0000-0000-0000-000000000000}"/>
          </ac:spMkLst>
        </pc:spChg>
        <pc:picChg chg="del">
          <ac:chgData name="Арман Чиндалиев" userId="79ffa515-e99f-4a1a-9bc4-5f28f442ebda" providerId="ADAL" clId="{DA446147-7DB8-4ACC-989D-89576EEA0220}" dt="2026-01-29T06:53:43.620" v="723" actId="478"/>
          <ac:picMkLst>
            <pc:docMk/>
            <pc:sldMk cId="2164871260" sldId="265"/>
            <ac:picMk id="2" creationId="{00000000-0000-0000-0000-000000000000}"/>
          </ac:picMkLst>
        </pc:picChg>
        <pc:picChg chg="del">
          <ac:chgData name="Арман Чиндалиев" userId="79ffa515-e99f-4a1a-9bc4-5f28f442ebda" providerId="ADAL" clId="{DA446147-7DB8-4ACC-989D-89576EEA0220}" dt="2026-01-29T06:53:43.620" v="723" actId="478"/>
          <ac:picMkLst>
            <pc:docMk/>
            <pc:sldMk cId="2164871260" sldId="265"/>
            <ac:picMk id="3" creationId="{00000000-0000-0000-0000-000000000000}"/>
          </ac:picMkLst>
        </pc:picChg>
        <pc:picChg chg="del">
          <ac:chgData name="Арман Чиндалиев" userId="79ffa515-e99f-4a1a-9bc4-5f28f442ebda" providerId="ADAL" clId="{DA446147-7DB8-4ACC-989D-89576EEA0220}" dt="2026-01-29T06:53:43.620" v="723" actId="478"/>
          <ac:picMkLst>
            <pc:docMk/>
            <pc:sldMk cId="2164871260" sldId="265"/>
            <ac:picMk id="12" creationId="{00000000-0000-0000-0000-000000000000}"/>
          </ac:picMkLst>
        </pc:picChg>
        <pc:picChg chg="add mod">
          <ac:chgData name="Арман Чиндалиев" userId="79ffa515-e99f-4a1a-9bc4-5f28f442ebda" providerId="ADAL" clId="{DA446147-7DB8-4ACC-989D-89576EEA0220}" dt="2026-01-29T10:49:36.596" v="2544" actId="1076"/>
          <ac:picMkLst>
            <pc:docMk/>
            <pc:sldMk cId="2164871260" sldId="265"/>
            <ac:picMk id="15" creationId="{ED45BD20-D5C2-F92F-6E61-9AAD461116C4}"/>
          </ac:picMkLst>
        </pc:picChg>
        <pc:picChg chg="add del mod">
          <ac:chgData name="Арман Чиндалиев" userId="79ffa515-e99f-4a1a-9bc4-5f28f442ebda" providerId="ADAL" clId="{DA446147-7DB8-4ACC-989D-89576EEA0220}" dt="2026-01-29T10:49:42.885" v="2545" actId="478"/>
          <ac:picMkLst>
            <pc:docMk/>
            <pc:sldMk cId="2164871260" sldId="265"/>
            <ac:picMk id="16" creationId="{DDC862CD-1497-2A8E-7AE9-A7BB8A3DD255}"/>
          </ac:picMkLst>
        </pc:picChg>
        <pc:picChg chg="add mod">
          <ac:chgData name="Арман Чиндалиев" userId="79ffa515-e99f-4a1a-9bc4-5f28f442ebda" providerId="ADAL" clId="{DA446147-7DB8-4ACC-989D-89576EEA0220}" dt="2026-01-29T10:49:43.184" v="2546"/>
          <ac:picMkLst>
            <pc:docMk/>
            <pc:sldMk cId="2164871260" sldId="265"/>
            <ac:picMk id="17" creationId="{6C723187-2948-0724-99E7-ABC8D13D45B3}"/>
          </ac:picMkLst>
        </pc:picChg>
        <pc:picChg chg="del">
          <ac:chgData name="Арман Чиндалиев" userId="79ffa515-e99f-4a1a-9bc4-5f28f442ebda" providerId="ADAL" clId="{DA446147-7DB8-4ACC-989D-89576EEA0220}" dt="2026-01-29T10:46:35.156" v="2510" actId="478"/>
          <ac:picMkLst>
            <pc:docMk/>
            <pc:sldMk cId="2164871260" sldId="265"/>
            <ac:picMk id="18" creationId="{8E71B6E1-41C4-5BA3-5778-681007A911C5}"/>
          </ac:picMkLst>
        </pc:picChg>
      </pc:sldChg>
      <pc:sldChg chg="addSp delSp modSp mod">
        <pc:chgData name="Арман Чиндалиев" userId="79ffa515-e99f-4a1a-9bc4-5f28f442ebda" providerId="ADAL" clId="{DA446147-7DB8-4ACC-989D-89576EEA0220}" dt="2026-01-29T11:55:50.025" v="3444" actId="2711"/>
        <pc:sldMkLst>
          <pc:docMk/>
          <pc:sldMk cId="1401163832" sldId="9805"/>
        </pc:sldMkLst>
        <pc:spChg chg="mod">
          <ac:chgData name="Арман Чиндалиев" userId="79ffa515-e99f-4a1a-9bc4-5f28f442ebda" providerId="ADAL" clId="{DA446147-7DB8-4ACC-989D-89576EEA0220}" dt="2026-01-29T11:40:05.227" v="3407" actId="108"/>
          <ac:spMkLst>
            <pc:docMk/>
            <pc:sldMk cId="1401163832" sldId="9805"/>
            <ac:spMk id="3" creationId="{753E2424-4EFA-A12A-658D-0BED433A40DC}"/>
          </ac:spMkLst>
        </pc:spChg>
        <pc:spChg chg="mod">
          <ac:chgData name="Арман Чиндалиев" userId="79ffa515-e99f-4a1a-9bc4-5f28f442ebda" providerId="ADAL" clId="{DA446147-7DB8-4ACC-989D-89576EEA0220}" dt="2026-01-29T11:55:46.179" v="3443" actId="2711"/>
          <ac:spMkLst>
            <pc:docMk/>
            <pc:sldMk cId="1401163832" sldId="9805"/>
            <ac:spMk id="6" creationId="{76F6A9FE-6979-CBF4-CD93-23DD1CBE1AD7}"/>
          </ac:spMkLst>
        </pc:spChg>
        <pc:graphicFrameChg chg="modGraphic">
          <ac:chgData name="Арман Чиндалиев" userId="79ffa515-e99f-4a1a-9bc4-5f28f442ebda" providerId="ADAL" clId="{DA446147-7DB8-4ACC-989D-89576EEA0220}" dt="2026-01-29T11:55:50.025" v="3444" actId="2711"/>
          <ac:graphicFrameMkLst>
            <pc:docMk/>
            <pc:sldMk cId="1401163832" sldId="9805"/>
            <ac:graphicFrameMk id="9" creationId="{E7A73CDB-ED7A-6F99-EBB6-89622D0476E5}"/>
          </ac:graphicFrameMkLst>
        </pc:graphicFrameChg>
        <pc:picChg chg="add mod">
          <ac:chgData name="Арман Чиндалиев" userId="79ffa515-e99f-4a1a-9bc4-5f28f442ebda" providerId="ADAL" clId="{DA446147-7DB8-4ACC-989D-89576EEA0220}" dt="2026-01-29T10:46:54.366" v="2520" actId="1076"/>
          <ac:picMkLst>
            <pc:docMk/>
            <pc:sldMk cId="1401163832" sldId="9805"/>
            <ac:picMk id="2" creationId="{E80D46D6-5B9A-6699-7668-D1EA8A1AB908}"/>
          </ac:picMkLst>
        </pc:picChg>
        <pc:picChg chg="del">
          <ac:chgData name="Арман Чиндалиев" userId="79ffa515-e99f-4a1a-9bc4-5f28f442ebda" providerId="ADAL" clId="{DA446147-7DB8-4ACC-989D-89576EEA0220}" dt="2026-01-29T10:46:52.091" v="2518" actId="478"/>
          <ac:picMkLst>
            <pc:docMk/>
            <pc:sldMk cId="1401163832" sldId="9805"/>
            <ac:picMk id="5" creationId="{F2D88243-4BDA-8276-FB6D-501B30AE1C93}"/>
          </ac:picMkLst>
        </pc:picChg>
      </pc:sldChg>
      <pc:sldChg chg="addSp delSp modSp mod ord">
        <pc:chgData name="Арман Чиндалиев" userId="79ffa515-e99f-4a1a-9bc4-5f28f442ebda" providerId="ADAL" clId="{DA446147-7DB8-4ACC-989D-89576EEA0220}" dt="2026-01-29T11:39:55.052" v="3405" actId="20577"/>
        <pc:sldMkLst>
          <pc:docMk/>
          <pc:sldMk cId="3454538828" sldId="9806"/>
        </pc:sldMkLst>
        <pc:spChg chg="mod">
          <ac:chgData name="Арман Чиндалиев" userId="79ffa515-e99f-4a1a-9bc4-5f28f442ebda" providerId="ADAL" clId="{DA446147-7DB8-4ACC-989D-89576EEA0220}" dt="2026-01-29T11:39:55.052" v="3405" actId="20577"/>
          <ac:spMkLst>
            <pc:docMk/>
            <pc:sldMk cId="3454538828" sldId="9806"/>
            <ac:spMk id="3" creationId="{753E2424-4EFA-A12A-658D-0BED433A40DC}"/>
          </ac:spMkLst>
        </pc:spChg>
        <pc:graphicFrameChg chg="modGraphic">
          <ac:chgData name="Арман Чиндалиев" userId="79ffa515-e99f-4a1a-9bc4-5f28f442ebda" providerId="ADAL" clId="{DA446147-7DB8-4ACC-989D-89576EEA0220}" dt="2026-01-29T10:53:37.017" v="2636" actId="20577"/>
          <ac:graphicFrameMkLst>
            <pc:docMk/>
            <pc:sldMk cId="3454538828" sldId="9806"/>
            <ac:graphicFrameMk id="8" creationId="{90034ED9-711F-1571-2F24-A60584FC9D0C}"/>
          </ac:graphicFrameMkLst>
        </pc:graphicFrameChg>
        <pc:picChg chg="add del mod">
          <ac:chgData name="Арман Чиндалиев" userId="79ffa515-e99f-4a1a-9bc4-5f28f442ebda" providerId="ADAL" clId="{DA446147-7DB8-4ACC-989D-89576EEA0220}" dt="2026-01-29T10:46:41.707" v="2512" actId="478"/>
          <ac:picMkLst>
            <pc:docMk/>
            <pc:sldMk cId="3454538828" sldId="9806"/>
            <ac:picMk id="2" creationId="{40AC59FC-577F-7259-352C-88CCB543AA1C}"/>
          </ac:picMkLst>
        </pc:picChg>
        <pc:picChg chg="del">
          <ac:chgData name="Арман Чиндалиев" userId="79ffa515-e99f-4a1a-9bc4-5f28f442ebda" providerId="ADAL" clId="{DA446147-7DB8-4ACC-989D-89576EEA0220}" dt="2026-01-29T10:46:31.546" v="2508" actId="478"/>
          <ac:picMkLst>
            <pc:docMk/>
            <pc:sldMk cId="3454538828" sldId="9806"/>
            <ac:picMk id="4" creationId="{0AD5528B-0869-4C33-F1A6-1DA5130B52AF}"/>
          </ac:picMkLst>
        </pc:picChg>
        <pc:picChg chg="add mod">
          <ac:chgData name="Арман Чиндалиев" userId="79ffa515-e99f-4a1a-9bc4-5f28f442ebda" providerId="ADAL" clId="{DA446147-7DB8-4ACC-989D-89576EEA0220}" dt="2026-01-29T10:46:41.963" v="2513"/>
          <ac:picMkLst>
            <pc:docMk/>
            <pc:sldMk cId="3454538828" sldId="9806"/>
            <ac:picMk id="5" creationId="{FA07C39D-87A4-F8F1-9125-707878C8570A}"/>
          </ac:picMkLst>
        </pc:picChg>
      </pc:sldChg>
      <pc:sldChg chg="addSp delSp modSp add del mod ord setBg modNotes">
        <pc:chgData name="Арман Чиндалиев" userId="79ffa515-e99f-4a1a-9bc4-5f28f442ebda" providerId="ADAL" clId="{DA446147-7DB8-4ACC-989D-89576EEA0220}" dt="2026-01-29T11:40:49.541" v="3415" actId="108"/>
        <pc:sldMkLst>
          <pc:docMk/>
          <pc:sldMk cId="1651940074" sldId="9811"/>
        </pc:sldMkLst>
        <pc:spChg chg="mod">
          <ac:chgData name="Арман Чиндалиев" userId="79ffa515-e99f-4a1a-9bc4-5f28f442ebda" providerId="ADAL" clId="{DA446147-7DB8-4ACC-989D-89576EEA0220}" dt="2026-01-29T11:02:54.362" v="2999" actId="255"/>
          <ac:spMkLst>
            <pc:docMk/>
            <pc:sldMk cId="1651940074" sldId="9811"/>
            <ac:spMk id="2" creationId="{83810A52-C6C8-1198-0AD5-0790553F624E}"/>
          </ac:spMkLst>
        </pc:spChg>
        <pc:spChg chg="add mod">
          <ac:chgData name="Арман Чиндалиев" userId="79ffa515-e99f-4a1a-9bc4-5f28f442ebda" providerId="ADAL" clId="{DA446147-7DB8-4ACC-989D-89576EEA0220}" dt="2026-01-29T11:40:49.541" v="3415" actId="108"/>
          <ac:spMkLst>
            <pc:docMk/>
            <pc:sldMk cId="1651940074" sldId="9811"/>
            <ac:spMk id="3" creationId="{05E400F0-D259-D81C-6028-A7357C5FBF87}"/>
          </ac:spMkLst>
        </pc:spChg>
        <pc:spChg chg="add mod">
          <ac:chgData name="Арман Чиндалиев" userId="79ffa515-e99f-4a1a-9bc4-5f28f442ebda" providerId="ADAL" clId="{DA446147-7DB8-4ACC-989D-89576EEA0220}" dt="2026-01-29T11:03:45.727" v="3061"/>
          <ac:spMkLst>
            <pc:docMk/>
            <pc:sldMk cId="1651940074" sldId="9811"/>
            <ac:spMk id="4" creationId="{28C459E3-5856-1993-A2EA-13494A08E1FF}"/>
          </ac:spMkLst>
        </pc:spChg>
        <pc:spChg chg="mod">
          <ac:chgData name="Арман Чиндалиев" userId="79ffa515-e99f-4a1a-9bc4-5f28f442ebda" providerId="ADAL" clId="{DA446147-7DB8-4ACC-989D-89576EEA0220}" dt="2026-01-29T11:20:06.069" v="3266" actId="1076"/>
          <ac:spMkLst>
            <pc:docMk/>
            <pc:sldMk cId="1651940074" sldId="9811"/>
            <ac:spMk id="7" creationId="{746AF481-F68E-8DEA-996D-5CB7578FDD3B}"/>
          </ac:spMkLst>
        </pc:spChg>
        <pc:spChg chg="del mod">
          <ac:chgData name="Арман Чиндалиев" userId="79ffa515-e99f-4a1a-9bc4-5f28f442ebda" providerId="ADAL" clId="{DA446147-7DB8-4ACC-989D-89576EEA0220}" dt="2026-01-29T11:03:45.257" v="3060" actId="478"/>
          <ac:spMkLst>
            <pc:docMk/>
            <pc:sldMk cId="1651940074" sldId="9811"/>
            <ac:spMk id="10" creationId="{FAE74C92-0705-6879-386B-0FCF9E60D8D2}"/>
          </ac:spMkLst>
        </pc:spChg>
        <pc:spChg chg="mod">
          <ac:chgData name="Арман Чиндалиев" userId="79ffa515-e99f-4a1a-9bc4-5f28f442ebda" providerId="ADAL" clId="{DA446147-7DB8-4ACC-989D-89576EEA0220}" dt="2026-01-29T11:02:54.362" v="2999" actId="255"/>
          <ac:spMkLst>
            <pc:docMk/>
            <pc:sldMk cId="1651940074" sldId="9811"/>
            <ac:spMk id="17" creationId="{DCFE9932-A828-8990-E06C-4DE7660FE8C9}"/>
          </ac:spMkLst>
        </pc:spChg>
        <pc:spChg chg="del">
          <ac:chgData name="Арман Чиндалиев" userId="79ffa515-e99f-4a1a-9bc4-5f28f442ebda" providerId="ADAL" clId="{DA446147-7DB8-4ACC-989D-89576EEA0220}" dt="2026-01-29T11:03:45.257" v="3060" actId="478"/>
          <ac:spMkLst>
            <pc:docMk/>
            <pc:sldMk cId="1651940074" sldId="9811"/>
            <ac:spMk id="21" creationId="{667B47CE-7FD0-E4B9-9D03-8789558E026B}"/>
          </ac:spMkLst>
        </pc:spChg>
        <pc:graphicFrameChg chg="mod modGraphic">
          <ac:chgData name="Арман Чиндалиев" userId="79ffa515-e99f-4a1a-9bc4-5f28f442ebda" providerId="ADAL" clId="{DA446147-7DB8-4ACC-989D-89576EEA0220}" dt="2026-01-29T11:19:58.404" v="3265" actId="12385"/>
          <ac:graphicFrameMkLst>
            <pc:docMk/>
            <pc:sldMk cId="1651940074" sldId="9811"/>
            <ac:graphicFrameMk id="13" creationId="{41A800BA-8237-803A-F0C0-04ACC57537A4}"/>
          </ac:graphicFrameMkLst>
        </pc:graphicFrameChg>
        <pc:picChg chg="add mod">
          <ac:chgData name="Арман Чиндалиев" userId="79ffa515-e99f-4a1a-9bc4-5f28f442ebda" providerId="ADAL" clId="{DA446147-7DB8-4ACC-989D-89576EEA0220}" dt="2026-01-29T11:23:09.829" v="3272"/>
          <ac:picMkLst>
            <pc:docMk/>
            <pc:sldMk cId="1651940074" sldId="9811"/>
            <ac:picMk id="5" creationId="{D14C233F-E8AC-ADA9-8525-56622103F163}"/>
          </ac:picMkLst>
        </pc:picChg>
      </pc:sldChg>
      <pc:sldChg chg="addSp modSp add mod ord setBg modNotes">
        <pc:chgData name="Арман Чиндалиев" userId="79ffa515-e99f-4a1a-9bc4-5f28f442ebda" providerId="ADAL" clId="{DA446147-7DB8-4ACC-989D-89576EEA0220}" dt="2026-01-29T11:39:48.574" v="3392" actId="20577"/>
        <pc:sldMkLst>
          <pc:docMk/>
          <pc:sldMk cId="2461718763" sldId="9819"/>
        </pc:sldMkLst>
        <pc:spChg chg="mod">
          <ac:chgData name="Арман Чиндалиев" userId="79ffa515-e99f-4a1a-9bc4-5f28f442ebda" providerId="ADAL" clId="{DA446147-7DB8-4ACC-989D-89576EEA0220}" dt="2026-01-29T11:39:48.574" v="3392" actId="20577"/>
          <ac:spMkLst>
            <pc:docMk/>
            <pc:sldMk cId="2461718763" sldId="9819"/>
            <ac:spMk id="3" creationId="{753E2424-4EFA-A12A-658D-0BED433A40DC}"/>
          </ac:spMkLst>
        </pc:spChg>
        <pc:graphicFrameChg chg="mod modGraphic">
          <ac:chgData name="Арман Чиндалиев" userId="79ffa515-e99f-4a1a-9bc4-5f28f442ebda" providerId="ADAL" clId="{DA446147-7DB8-4ACC-989D-89576EEA0220}" dt="2026-01-29T10:52:27.382" v="2621" actId="1076"/>
          <ac:graphicFrameMkLst>
            <pc:docMk/>
            <pc:sldMk cId="2461718763" sldId="9819"/>
            <ac:graphicFrameMk id="4" creationId="{92CA897A-6848-E94C-8959-6679BEE4704D}"/>
          </ac:graphicFrameMkLst>
        </pc:graphicFrameChg>
        <pc:picChg chg="add mod">
          <ac:chgData name="Арман Чиндалиев" userId="79ffa515-e99f-4a1a-9bc4-5f28f442ebda" providerId="ADAL" clId="{DA446147-7DB8-4ACC-989D-89576EEA0220}" dt="2026-01-29T10:52:31.022" v="2622"/>
          <ac:picMkLst>
            <pc:docMk/>
            <pc:sldMk cId="2461718763" sldId="9819"/>
            <ac:picMk id="2" creationId="{DAACC40F-AA14-C510-E37C-E713B0F68D2D}"/>
          </ac:picMkLst>
        </pc:picChg>
      </pc:sldChg>
      <pc:sldChg chg="del">
        <pc:chgData name="Арман Чиндалиев" userId="79ffa515-e99f-4a1a-9bc4-5f28f442ebda" providerId="ADAL" clId="{DA446147-7DB8-4ACC-989D-89576EEA0220}" dt="2026-01-29T07:39:38.203" v="1747" actId="47"/>
        <pc:sldMkLst>
          <pc:docMk/>
          <pc:sldMk cId="2236645282" sldId="9820"/>
        </pc:sldMkLst>
      </pc:sldChg>
      <pc:sldChg chg="del ord">
        <pc:chgData name="Арман Чиндалиев" userId="79ffa515-e99f-4a1a-9bc4-5f28f442ebda" providerId="ADAL" clId="{DA446147-7DB8-4ACC-989D-89576EEA0220}" dt="2026-01-29T07:50:17.721" v="2138" actId="47"/>
        <pc:sldMkLst>
          <pc:docMk/>
          <pc:sldMk cId="0" sldId="9821"/>
        </pc:sldMkLst>
      </pc:sldChg>
      <pc:sldChg chg="modSp add del mod">
        <pc:chgData name="Арман Чиндалиев" userId="79ffa515-e99f-4a1a-9bc4-5f28f442ebda" providerId="ADAL" clId="{DA446147-7DB8-4ACC-989D-89576EEA0220}" dt="2026-01-29T11:22:53.873" v="3270"/>
        <pc:sldMkLst>
          <pc:docMk/>
          <pc:sldMk cId="3966107642" sldId="9821"/>
        </pc:sldMkLst>
        <pc:graphicFrameChg chg="modGraphic">
          <ac:chgData name="Арман Чиндалиев" userId="79ffa515-e99f-4a1a-9bc4-5f28f442ebda" providerId="ADAL" clId="{DA446147-7DB8-4ACC-989D-89576EEA0220}" dt="2026-01-29T11:22:53.701" v="3269" actId="207"/>
          <ac:graphicFrameMkLst>
            <pc:docMk/>
            <pc:sldMk cId="3966107642" sldId="9821"/>
            <ac:graphicFrameMk id="3" creationId="{C29FBDE9-A854-ECC4-AA96-84F732D86D66}"/>
          </ac:graphicFrameMkLst>
        </pc:graphicFrameChg>
      </pc:sldChg>
      <pc:sldChg chg="addSp delSp modSp mod ord">
        <pc:chgData name="Арман Чиндалиев" userId="79ffa515-e99f-4a1a-9bc4-5f28f442ebda" providerId="ADAL" clId="{DA446147-7DB8-4ACC-989D-89576EEA0220}" dt="2026-01-29T11:56:01.985" v="3445" actId="2711"/>
        <pc:sldMkLst>
          <pc:docMk/>
          <pc:sldMk cId="2288773381" sldId="9822"/>
        </pc:sldMkLst>
        <pc:spChg chg="mod">
          <ac:chgData name="Арман Чиндалиев" userId="79ffa515-e99f-4a1a-9bc4-5f28f442ebda" providerId="ADAL" clId="{DA446147-7DB8-4ACC-989D-89576EEA0220}" dt="2026-01-29T11:56:01.985" v="3445" actId="2711"/>
          <ac:spMkLst>
            <pc:docMk/>
            <pc:sldMk cId="2288773381" sldId="9822"/>
            <ac:spMk id="4" creationId="{00000000-0000-0000-0000-000000000000}"/>
          </ac:spMkLst>
        </pc:spChg>
        <pc:spChg chg="mod">
          <ac:chgData name="Арман Чиндалиев" userId="79ffa515-e99f-4a1a-9bc4-5f28f442ebda" providerId="ADAL" clId="{DA446147-7DB8-4ACC-989D-89576EEA0220}" dt="2026-01-29T11:56:01.985" v="3445" actId="2711"/>
          <ac:spMkLst>
            <pc:docMk/>
            <pc:sldMk cId="2288773381" sldId="9822"/>
            <ac:spMk id="5" creationId="{00000000-0000-0000-0000-000000000000}"/>
          </ac:spMkLst>
        </pc:spChg>
        <pc:spChg chg="mod">
          <ac:chgData name="Арман Чиндалиев" userId="79ffa515-e99f-4a1a-9bc4-5f28f442ebda" providerId="ADAL" clId="{DA446147-7DB8-4ACC-989D-89576EEA0220}" dt="2026-01-29T11:56:01.985" v="3445" actId="2711"/>
          <ac:spMkLst>
            <pc:docMk/>
            <pc:sldMk cId="2288773381" sldId="9822"/>
            <ac:spMk id="6" creationId="{00000000-0000-0000-0000-000000000000}"/>
          </ac:spMkLst>
        </pc:spChg>
        <pc:spChg chg="mod">
          <ac:chgData name="Арман Чиндалиев" userId="79ffa515-e99f-4a1a-9bc4-5f28f442ebda" providerId="ADAL" clId="{DA446147-7DB8-4ACC-989D-89576EEA0220}" dt="2026-01-29T11:56:01.985" v="3445" actId="2711"/>
          <ac:spMkLst>
            <pc:docMk/>
            <pc:sldMk cId="2288773381" sldId="9822"/>
            <ac:spMk id="7" creationId="{00000000-0000-0000-0000-000000000000}"/>
          </ac:spMkLst>
        </pc:spChg>
        <pc:spChg chg="mod">
          <ac:chgData name="Арман Чиндалиев" userId="79ffa515-e99f-4a1a-9bc4-5f28f442ebda" providerId="ADAL" clId="{DA446147-7DB8-4ACC-989D-89576EEA0220}" dt="2026-01-29T11:56:01.985" v="3445" actId="2711"/>
          <ac:spMkLst>
            <pc:docMk/>
            <pc:sldMk cId="2288773381" sldId="9822"/>
            <ac:spMk id="8" creationId="{00000000-0000-0000-0000-000000000000}"/>
          </ac:spMkLst>
        </pc:spChg>
        <pc:spChg chg="mod">
          <ac:chgData name="Арман Чиндалиев" userId="79ffa515-e99f-4a1a-9bc4-5f28f442ebda" providerId="ADAL" clId="{DA446147-7DB8-4ACC-989D-89576EEA0220}" dt="2026-01-29T11:56:01.985" v="3445" actId="2711"/>
          <ac:spMkLst>
            <pc:docMk/>
            <pc:sldMk cId="2288773381" sldId="9822"/>
            <ac:spMk id="9" creationId="{00000000-0000-0000-0000-000000000000}"/>
          </ac:spMkLst>
        </pc:spChg>
        <pc:spChg chg="mod">
          <ac:chgData name="Арман Чиндалиев" userId="79ffa515-e99f-4a1a-9bc4-5f28f442ebda" providerId="ADAL" clId="{DA446147-7DB8-4ACC-989D-89576EEA0220}" dt="2026-01-29T11:56:01.985" v="3445" actId="2711"/>
          <ac:spMkLst>
            <pc:docMk/>
            <pc:sldMk cId="2288773381" sldId="9822"/>
            <ac:spMk id="10" creationId="{00000000-0000-0000-0000-000000000000}"/>
          </ac:spMkLst>
        </pc:spChg>
        <pc:spChg chg="mod">
          <ac:chgData name="Арман Чиндалиев" userId="79ffa515-e99f-4a1a-9bc4-5f28f442ebda" providerId="ADAL" clId="{DA446147-7DB8-4ACC-989D-89576EEA0220}" dt="2026-01-29T11:56:01.985" v="3445" actId="2711"/>
          <ac:spMkLst>
            <pc:docMk/>
            <pc:sldMk cId="2288773381" sldId="9822"/>
            <ac:spMk id="11" creationId="{00000000-0000-0000-0000-000000000000}"/>
          </ac:spMkLst>
        </pc:spChg>
        <pc:spChg chg="mod">
          <ac:chgData name="Арман Чиндалиев" userId="79ffa515-e99f-4a1a-9bc4-5f28f442ebda" providerId="ADAL" clId="{DA446147-7DB8-4ACC-989D-89576EEA0220}" dt="2026-01-29T11:56:01.985" v="3445" actId="2711"/>
          <ac:spMkLst>
            <pc:docMk/>
            <pc:sldMk cId="2288773381" sldId="9822"/>
            <ac:spMk id="12" creationId="{00000000-0000-0000-0000-000000000000}"/>
          </ac:spMkLst>
        </pc:spChg>
        <pc:spChg chg="mod">
          <ac:chgData name="Арман Чиндалиев" userId="79ffa515-e99f-4a1a-9bc4-5f28f442ebda" providerId="ADAL" clId="{DA446147-7DB8-4ACC-989D-89576EEA0220}" dt="2026-01-29T11:56:01.985" v="3445" actId="2711"/>
          <ac:spMkLst>
            <pc:docMk/>
            <pc:sldMk cId="2288773381" sldId="9822"/>
            <ac:spMk id="13" creationId="{00000000-0000-0000-0000-000000000000}"/>
          </ac:spMkLst>
        </pc:spChg>
        <pc:spChg chg="mod">
          <ac:chgData name="Арман Чиндалиев" userId="79ffa515-e99f-4a1a-9bc4-5f28f442ebda" providerId="ADAL" clId="{DA446147-7DB8-4ACC-989D-89576EEA0220}" dt="2026-01-29T11:56:01.985" v="3445" actId="2711"/>
          <ac:spMkLst>
            <pc:docMk/>
            <pc:sldMk cId="2288773381" sldId="9822"/>
            <ac:spMk id="15" creationId="{00000000-0000-0000-0000-000000000000}"/>
          </ac:spMkLst>
        </pc:spChg>
        <pc:spChg chg="mod">
          <ac:chgData name="Арман Чиндалиев" userId="79ffa515-e99f-4a1a-9bc4-5f28f442ebda" providerId="ADAL" clId="{DA446147-7DB8-4ACC-989D-89576EEA0220}" dt="2026-01-29T11:56:01.985" v="3445" actId="2711"/>
          <ac:spMkLst>
            <pc:docMk/>
            <pc:sldMk cId="2288773381" sldId="9822"/>
            <ac:spMk id="16" creationId="{00000000-0000-0000-0000-000000000000}"/>
          </ac:spMkLst>
        </pc:spChg>
        <pc:spChg chg="mod">
          <ac:chgData name="Арман Чиндалиев" userId="79ffa515-e99f-4a1a-9bc4-5f28f442ebda" providerId="ADAL" clId="{DA446147-7DB8-4ACC-989D-89576EEA0220}" dt="2026-01-29T11:56:01.985" v="3445" actId="2711"/>
          <ac:spMkLst>
            <pc:docMk/>
            <pc:sldMk cId="2288773381" sldId="9822"/>
            <ac:spMk id="17" creationId="{2C2528F3-8ED4-590A-5CDB-EAA384552DB9}"/>
          </ac:spMkLst>
        </pc:spChg>
        <pc:spChg chg="mod">
          <ac:chgData name="Арман Чиндалиев" userId="79ffa515-e99f-4a1a-9bc4-5f28f442ebda" providerId="ADAL" clId="{DA446147-7DB8-4ACC-989D-89576EEA0220}" dt="2026-01-29T11:56:01.985" v="3445" actId="2711"/>
          <ac:spMkLst>
            <pc:docMk/>
            <pc:sldMk cId="2288773381" sldId="9822"/>
            <ac:spMk id="18" creationId="{13D00B90-68BF-8FA1-955C-8F3D2554C3BF}"/>
          </ac:spMkLst>
        </pc:spChg>
        <pc:spChg chg="mod">
          <ac:chgData name="Арман Чиндалиев" userId="79ffa515-e99f-4a1a-9bc4-5f28f442ebda" providerId="ADAL" clId="{DA446147-7DB8-4ACC-989D-89576EEA0220}" dt="2026-01-29T11:56:01.985" v="3445" actId="2711"/>
          <ac:spMkLst>
            <pc:docMk/>
            <pc:sldMk cId="2288773381" sldId="9822"/>
            <ac:spMk id="19" creationId="{424451B6-8BD9-FE9F-AADC-0A481E0A0D0C}"/>
          </ac:spMkLst>
        </pc:spChg>
        <pc:spChg chg="mod">
          <ac:chgData name="Арман Чиндалиев" userId="79ffa515-e99f-4a1a-9bc4-5f28f442ebda" providerId="ADAL" clId="{DA446147-7DB8-4ACC-989D-89576EEA0220}" dt="2026-01-29T11:56:01.985" v="3445" actId="2711"/>
          <ac:spMkLst>
            <pc:docMk/>
            <pc:sldMk cId="2288773381" sldId="9822"/>
            <ac:spMk id="20" creationId="{00000000-0000-0000-0000-000000000000}"/>
          </ac:spMkLst>
        </pc:spChg>
        <pc:spChg chg="mod">
          <ac:chgData name="Арман Чиндалиев" userId="79ffa515-e99f-4a1a-9bc4-5f28f442ebda" providerId="ADAL" clId="{DA446147-7DB8-4ACC-989D-89576EEA0220}" dt="2026-01-29T11:56:01.985" v="3445" actId="2711"/>
          <ac:spMkLst>
            <pc:docMk/>
            <pc:sldMk cId="2288773381" sldId="9822"/>
            <ac:spMk id="21" creationId="{019E1A4C-EC31-8F6F-2B93-27F861B6C195}"/>
          </ac:spMkLst>
        </pc:spChg>
        <pc:spChg chg="mod">
          <ac:chgData name="Арман Чиндалиев" userId="79ffa515-e99f-4a1a-9bc4-5f28f442ebda" providerId="ADAL" clId="{DA446147-7DB8-4ACC-989D-89576EEA0220}" dt="2026-01-29T11:56:01.985" v="3445" actId="2711"/>
          <ac:spMkLst>
            <pc:docMk/>
            <pc:sldMk cId="2288773381" sldId="9822"/>
            <ac:spMk id="22" creationId="{00000000-0000-0000-0000-000000000000}"/>
          </ac:spMkLst>
        </pc:spChg>
        <pc:spChg chg="mod">
          <ac:chgData name="Арман Чиндалиев" userId="79ffa515-e99f-4a1a-9bc4-5f28f442ebda" providerId="ADAL" clId="{DA446147-7DB8-4ACC-989D-89576EEA0220}" dt="2026-01-29T11:56:01.985" v="3445" actId="2711"/>
          <ac:spMkLst>
            <pc:docMk/>
            <pc:sldMk cId="2288773381" sldId="9822"/>
            <ac:spMk id="23" creationId="{00000000-0000-0000-0000-000000000000}"/>
          </ac:spMkLst>
        </pc:spChg>
        <pc:spChg chg="mod">
          <ac:chgData name="Арман Чиндалиев" userId="79ffa515-e99f-4a1a-9bc4-5f28f442ebda" providerId="ADAL" clId="{DA446147-7DB8-4ACC-989D-89576EEA0220}" dt="2026-01-29T11:56:01.985" v="3445" actId="2711"/>
          <ac:spMkLst>
            <pc:docMk/>
            <pc:sldMk cId="2288773381" sldId="9822"/>
            <ac:spMk id="24" creationId="{00000000-0000-0000-0000-000000000000}"/>
          </ac:spMkLst>
        </pc:spChg>
        <pc:spChg chg="mod">
          <ac:chgData name="Арман Чиндалиев" userId="79ffa515-e99f-4a1a-9bc4-5f28f442ebda" providerId="ADAL" clId="{DA446147-7DB8-4ACC-989D-89576EEA0220}" dt="2026-01-29T11:56:01.985" v="3445" actId="2711"/>
          <ac:spMkLst>
            <pc:docMk/>
            <pc:sldMk cId="2288773381" sldId="9822"/>
            <ac:spMk id="25" creationId="{CF455879-C9E6-9755-1787-2917027DC991}"/>
          </ac:spMkLst>
        </pc:spChg>
        <pc:spChg chg="mod">
          <ac:chgData name="Арман Чиндалиев" userId="79ffa515-e99f-4a1a-9bc4-5f28f442ebda" providerId="ADAL" clId="{DA446147-7DB8-4ACC-989D-89576EEA0220}" dt="2026-01-29T11:56:01.985" v="3445" actId="2711"/>
          <ac:spMkLst>
            <pc:docMk/>
            <pc:sldMk cId="2288773381" sldId="9822"/>
            <ac:spMk id="26" creationId="{48E9864B-5BFC-5BB0-389D-D70EB89C70F1}"/>
          </ac:spMkLst>
        </pc:spChg>
        <pc:spChg chg="mod">
          <ac:chgData name="Арман Чиндалиев" userId="79ffa515-e99f-4a1a-9bc4-5f28f442ebda" providerId="ADAL" clId="{DA446147-7DB8-4ACC-989D-89576EEA0220}" dt="2026-01-29T11:56:01.985" v="3445" actId="2711"/>
          <ac:spMkLst>
            <pc:docMk/>
            <pc:sldMk cId="2288773381" sldId="9822"/>
            <ac:spMk id="27" creationId="{076235EF-6C11-6DAB-5C64-759AAF966E27}"/>
          </ac:spMkLst>
        </pc:spChg>
        <pc:spChg chg="mod">
          <ac:chgData name="Арман Чиндалиев" userId="79ffa515-e99f-4a1a-9bc4-5f28f442ebda" providerId="ADAL" clId="{DA446147-7DB8-4ACC-989D-89576EEA0220}" dt="2026-01-29T11:56:01.985" v="3445" actId="2711"/>
          <ac:spMkLst>
            <pc:docMk/>
            <pc:sldMk cId="2288773381" sldId="9822"/>
            <ac:spMk id="28" creationId="{65B07681-A0A3-000C-3B20-A511F70DE533}"/>
          </ac:spMkLst>
        </pc:spChg>
        <pc:spChg chg="mod">
          <ac:chgData name="Арман Чиндалиев" userId="79ffa515-e99f-4a1a-9bc4-5f28f442ebda" providerId="ADAL" clId="{DA446147-7DB8-4ACC-989D-89576EEA0220}" dt="2026-01-29T11:56:01.985" v="3445" actId="2711"/>
          <ac:spMkLst>
            <pc:docMk/>
            <pc:sldMk cId="2288773381" sldId="9822"/>
            <ac:spMk id="29" creationId="{79870442-9F2E-A272-3454-B9D777BDC471}"/>
          </ac:spMkLst>
        </pc:spChg>
        <pc:spChg chg="mod">
          <ac:chgData name="Арман Чиндалиев" userId="79ffa515-e99f-4a1a-9bc4-5f28f442ebda" providerId="ADAL" clId="{DA446147-7DB8-4ACC-989D-89576EEA0220}" dt="2026-01-29T11:56:01.985" v="3445" actId="2711"/>
          <ac:spMkLst>
            <pc:docMk/>
            <pc:sldMk cId="2288773381" sldId="9822"/>
            <ac:spMk id="30" creationId="{926DC737-5675-93E1-FEBC-E4A973B3CE8E}"/>
          </ac:spMkLst>
        </pc:spChg>
        <pc:spChg chg="mod">
          <ac:chgData name="Арман Чиндалиев" userId="79ffa515-e99f-4a1a-9bc4-5f28f442ebda" providerId="ADAL" clId="{DA446147-7DB8-4ACC-989D-89576EEA0220}" dt="2026-01-29T11:56:01.985" v="3445" actId="2711"/>
          <ac:spMkLst>
            <pc:docMk/>
            <pc:sldMk cId="2288773381" sldId="9822"/>
            <ac:spMk id="31" creationId="{33B85F39-1A73-644E-541E-52900C780CC3}"/>
          </ac:spMkLst>
        </pc:spChg>
        <pc:spChg chg="mod">
          <ac:chgData name="Арман Чиндалиев" userId="79ffa515-e99f-4a1a-9bc4-5f28f442ebda" providerId="ADAL" clId="{DA446147-7DB8-4ACC-989D-89576EEA0220}" dt="2026-01-29T11:56:01.985" v="3445" actId="2711"/>
          <ac:spMkLst>
            <pc:docMk/>
            <pc:sldMk cId="2288773381" sldId="9822"/>
            <ac:spMk id="32" creationId="{6B382DFA-7F8C-4FB6-51FF-E97F72C0B859}"/>
          </ac:spMkLst>
        </pc:spChg>
        <pc:spChg chg="mod">
          <ac:chgData name="Арман Чиндалиев" userId="79ffa515-e99f-4a1a-9bc4-5f28f442ebda" providerId="ADAL" clId="{DA446147-7DB8-4ACC-989D-89576EEA0220}" dt="2026-01-29T11:56:01.985" v="3445" actId="2711"/>
          <ac:spMkLst>
            <pc:docMk/>
            <pc:sldMk cId="2288773381" sldId="9822"/>
            <ac:spMk id="34" creationId="{B9FB3C28-AF1C-81AF-2828-B1DE866A8603}"/>
          </ac:spMkLst>
        </pc:spChg>
        <pc:spChg chg="mod">
          <ac:chgData name="Арман Чиндалиев" userId="79ffa515-e99f-4a1a-9bc4-5f28f442ebda" providerId="ADAL" clId="{DA446147-7DB8-4ACC-989D-89576EEA0220}" dt="2026-01-29T11:56:01.985" v="3445" actId="2711"/>
          <ac:spMkLst>
            <pc:docMk/>
            <pc:sldMk cId="2288773381" sldId="9822"/>
            <ac:spMk id="35" creationId="{4EB848A1-0594-08BB-C6B4-D08E5A59E911}"/>
          </ac:spMkLst>
        </pc:spChg>
        <pc:spChg chg="mod">
          <ac:chgData name="Арман Чиндалиев" userId="79ffa515-e99f-4a1a-9bc4-5f28f442ebda" providerId="ADAL" clId="{DA446147-7DB8-4ACC-989D-89576EEA0220}" dt="2026-01-29T11:56:01.985" v="3445" actId="2711"/>
          <ac:spMkLst>
            <pc:docMk/>
            <pc:sldMk cId="2288773381" sldId="9822"/>
            <ac:spMk id="36" creationId="{656334A8-6357-A897-7087-794D948CD15E}"/>
          </ac:spMkLst>
        </pc:spChg>
        <pc:picChg chg="add mod">
          <ac:chgData name="Арман Чиндалиев" userId="79ffa515-e99f-4a1a-9bc4-5f28f442ebda" providerId="ADAL" clId="{DA446147-7DB8-4ACC-989D-89576EEA0220}" dt="2026-01-29T10:46:58.601" v="2522"/>
          <ac:picMkLst>
            <pc:docMk/>
            <pc:sldMk cId="2288773381" sldId="9822"/>
            <ac:picMk id="2" creationId="{DA23F932-A0B2-8EED-1594-1571C19CDEEB}"/>
          </ac:picMkLst>
        </pc:picChg>
        <pc:picChg chg="del">
          <ac:chgData name="Арман Чиндалиев" userId="79ffa515-e99f-4a1a-9bc4-5f28f442ebda" providerId="ADAL" clId="{DA446147-7DB8-4ACC-989D-89576EEA0220}" dt="2026-01-29T10:46:58.385" v="2521" actId="478"/>
          <ac:picMkLst>
            <pc:docMk/>
            <pc:sldMk cId="2288773381" sldId="9822"/>
            <ac:picMk id="38" creationId="{4B372520-8DD7-A276-FEDC-C93D4C5D03AB}"/>
          </ac:picMkLst>
        </pc:picChg>
      </pc:sldChg>
      <pc:sldChg chg="modSp add del mod">
        <pc:chgData name="Арман Чиндалиев" userId="79ffa515-e99f-4a1a-9bc4-5f28f442ebda" providerId="ADAL" clId="{DA446147-7DB8-4ACC-989D-89576EEA0220}" dt="2026-01-29T10:21:04.708" v="2313" actId="47"/>
        <pc:sldMkLst>
          <pc:docMk/>
          <pc:sldMk cId="2743537921" sldId="9823"/>
        </pc:sldMkLst>
        <pc:spChg chg="mod">
          <ac:chgData name="Арман Чиндалиев" userId="79ffa515-e99f-4a1a-9bc4-5f28f442ebda" providerId="ADAL" clId="{DA446147-7DB8-4ACC-989D-89576EEA0220}" dt="2026-01-29T06:59:11.377" v="1373" actId="20577"/>
          <ac:spMkLst>
            <pc:docMk/>
            <pc:sldMk cId="2743537921" sldId="9823"/>
            <ac:spMk id="9" creationId="{00000000-0000-0000-0000-000000000000}"/>
          </ac:spMkLst>
        </pc:spChg>
      </pc:sldChg>
      <pc:sldChg chg="addSp delSp modSp add mod">
        <pc:chgData name="Арман Чиндалиев" userId="79ffa515-e99f-4a1a-9bc4-5f28f442ebda" providerId="ADAL" clId="{DA446147-7DB8-4ACC-989D-89576EEA0220}" dt="2026-01-29T11:55:38.793" v="3442" actId="2711"/>
        <pc:sldMkLst>
          <pc:docMk/>
          <pc:sldMk cId="1140198865" sldId="9824"/>
        </pc:sldMkLst>
        <pc:spChg chg="mod">
          <ac:chgData name="Арман Чиндалиев" userId="79ffa515-e99f-4a1a-9bc4-5f28f442ebda" providerId="ADAL" clId="{DA446147-7DB8-4ACC-989D-89576EEA0220}" dt="2026-01-29T11:55:35.510" v="3441" actId="2711"/>
          <ac:spMkLst>
            <pc:docMk/>
            <pc:sldMk cId="1140198865" sldId="9824"/>
            <ac:spMk id="4" creationId="{00000000-0000-0000-0000-000000000000}"/>
          </ac:spMkLst>
        </pc:spChg>
        <pc:spChg chg="mod">
          <ac:chgData name="Арман Чиндалиев" userId="79ffa515-e99f-4a1a-9bc4-5f28f442ebda" providerId="ADAL" clId="{DA446147-7DB8-4ACC-989D-89576EEA0220}" dt="2026-01-29T11:55:32.112" v="3440" actId="2711"/>
          <ac:spMkLst>
            <pc:docMk/>
            <pc:sldMk cId="1140198865" sldId="9824"/>
            <ac:spMk id="5" creationId="{00000000-0000-0000-0000-000000000000}"/>
          </ac:spMkLst>
        </pc:spChg>
        <pc:spChg chg="mod">
          <ac:chgData name="Арман Чиндалиев" userId="79ffa515-e99f-4a1a-9bc4-5f28f442ebda" providerId="ADAL" clId="{DA446147-7DB8-4ACC-989D-89576EEA0220}" dt="2026-01-29T11:40:01.781" v="3406" actId="108"/>
          <ac:spMkLst>
            <pc:docMk/>
            <pc:sldMk cId="1140198865" sldId="9824"/>
            <ac:spMk id="6" creationId="{B41B4AD3-2B4F-F6C3-742B-5CCDE08BD42B}"/>
          </ac:spMkLst>
        </pc:spChg>
        <pc:spChg chg="mod">
          <ac:chgData name="Арман Чиндалиев" userId="79ffa515-e99f-4a1a-9bc4-5f28f442ebda" providerId="ADAL" clId="{DA446147-7DB8-4ACC-989D-89576EEA0220}" dt="2026-01-29T11:55:19.253" v="3437" actId="2711"/>
          <ac:spMkLst>
            <pc:docMk/>
            <pc:sldMk cId="1140198865" sldId="9824"/>
            <ac:spMk id="7" creationId="{00000000-0000-0000-0000-000000000000}"/>
          </ac:spMkLst>
        </pc:spChg>
        <pc:spChg chg="mod">
          <ac:chgData name="Арман Чиндалиев" userId="79ffa515-e99f-4a1a-9bc4-5f28f442ebda" providerId="ADAL" clId="{DA446147-7DB8-4ACC-989D-89576EEA0220}" dt="2026-01-29T11:55:23.521" v="3438" actId="2711"/>
          <ac:spMkLst>
            <pc:docMk/>
            <pc:sldMk cId="1140198865" sldId="9824"/>
            <ac:spMk id="9" creationId="{00000000-0000-0000-0000-000000000000}"/>
          </ac:spMkLst>
        </pc:spChg>
        <pc:spChg chg="mod">
          <ac:chgData name="Арман Чиндалиев" userId="79ffa515-e99f-4a1a-9bc4-5f28f442ebda" providerId="ADAL" clId="{DA446147-7DB8-4ACC-989D-89576EEA0220}" dt="2026-01-29T11:55:27.380" v="3439" actId="2711"/>
          <ac:spMkLst>
            <pc:docMk/>
            <pc:sldMk cId="1140198865" sldId="9824"/>
            <ac:spMk id="11" creationId="{00000000-0000-0000-0000-000000000000}"/>
          </ac:spMkLst>
        </pc:spChg>
        <pc:spChg chg="mod">
          <ac:chgData name="Арман Чиндалиев" userId="79ffa515-e99f-4a1a-9bc4-5f28f442ebda" providerId="ADAL" clId="{DA446147-7DB8-4ACC-989D-89576EEA0220}" dt="2026-01-29T11:55:38.793" v="3442" actId="2711"/>
          <ac:spMkLst>
            <pc:docMk/>
            <pc:sldMk cId="1140198865" sldId="9824"/>
            <ac:spMk id="13" creationId="{00000000-0000-0000-0000-000000000000}"/>
          </ac:spMkLst>
        </pc:spChg>
        <pc:picChg chg="add mod">
          <ac:chgData name="Арман Чиндалиев" userId="79ffa515-e99f-4a1a-9bc4-5f28f442ebda" providerId="ADAL" clId="{DA446147-7DB8-4ACC-989D-89576EEA0220}" dt="2026-01-29T10:46:49.763" v="2517"/>
          <ac:picMkLst>
            <pc:docMk/>
            <pc:sldMk cId="1140198865" sldId="9824"/>
            <ac:picMk id="10" creationId="{E24EF36A-AFAB-56A6-1A4B-4DC963D5DF0B}"/>
          </ac:picMkLst>
        </pc:picChg>
        <pc:picChg chg="del">
          <ac:chgData name="Арман Чиндалиев" userId="79ffa515-e99f-4a1a-9bc4-5f28f442ebda" providerId="ADAL" clId="{DA446147-7DB8-4ACC-989D-89576EEA0220}" dt="2026-01-29T10:46:49.574" v="2516" actId="478"/>
          <ac:picMkLst>
            <pc:docMk/>
            <pc:sldMk cId="1140198865" sldId="9824"/>
            <ac:picMk id="18" creationId="{8E71B6E1-41C4-5BA3-5778-681007A911C5}"/>
          </ac:picMkLst>
        </pc:picChg>
      </pc:sldChg>
      <pc:sldChg chg="addSp delSp modSp add del mod">
        <pc:chgData name="Арман Чиндалиев" userId="79ffa515-e99f-4a1a-9bc4-5f28f442ebda" providerId="ADAL" clId="{DA446147-7DB8-4ACC-989D-89576EEA0220}" dt="2026-01-29T06:53:35.502" v="721" actId="2696"/>
        <pc:sldMkLst>
          <pc:docMk/>
          <pc:sldMk cId="1271123975" sldId="9824"/>
        </pc:sldMkLst>
        <pc:picChg chg="add del mod">
          <ac:chgData name="Арман Чиндалиев" userId="79ffa515-e99f-4a1a-9bc4-5f28f442ebda" providerId="ADAL" clId="{DA446147-7DB8-4ACC-989D-89576EEA0220}" dt="2026-01-29T06:53:32.647" v="720" actId="22"/>
          <ac:picMkLst>
            <pc:docMk/>
            <pc:sldMk cId="1271123975" sldId="9824"/>
            <ac:picMk id="6" creationId="{AE266827-7E12-4B8D-A089-E5F9C08FE0E2}"/>
          </ac:picMkLst>
        </pc:picChg>
        <pc:picChg chg="del">
          <ac:chgData name="Арман Чиндалиев" userId="79ffa515-e99f-4a1a-9bc4-5f28f442ebda" providerId="ADAL" clId="{DA446147-7DB8-4ACC-989D-89576EEA0220}" dt="2026-01-29T06:53:20.576" v="714" actId="478"/>
          <ac:picMkLst>
            <pc:docMk/>
            <pc:sldMk cId="1271123975" sldId="9824"/>
            <ac:picMk id="15" creationId="{EF83AA4F-BDBA-C640-BC11-2C64AAC898DA}"/>
          </ac:picMkLst>
        </pc:picChg>
      </pc:sldChg>
      <pc:sldChg chg="addSp delSp modSp add mod ord">
        <pc:chgData name="Арман Чиндалиев" userId="79ffa515-e99f-4a1a-9bc4-5f28f442ebda" providerId="ADAL" clId="{DA446147-7DB8-4ACC-989D-89576EEA0220}" dt="2026-01-29T10:40:23.852" v="2428" actId="1076"/>
        <pc:sldMkLst>
          <pc:docMk/>
          <pc:sldMk cId="1273516653" sldId="9825"/>
        </pc:sldMkLst>
        <pc:spChg chg="del mod">
          <ac:chgData name="Арман Чиндалиев" userId="79ffa515-e99f-4a1a-9bc4-5f28f442ebda" providerId="ADAL" clId="{DA446147-7DB8-4ACC-989D-89576EEA0220}" dt="2026-01-29T10:18:17.080" v="2287" actId="478"/>
          <ac:spMkLst>
            <pc:docMk/>
            <pc:sldMk cId="1273516653" sldId="9825"/>
            <ac:spMk id="6" creationId="{B41B4AD3-2B4F-F6C3-742B-5CCDE08BD42B}"/>
          </ac:spMkLst>
        </pc:spChg>
        <pc:spChg chg="del">
          <ac:chgData name="Арман Чиндалиев" userId="79ffa515-e99f-4a1a-9bc4-5f28f442ebda" providerId="ADAL" clId="{DA446147-7DB8-4ACC-989D-89576EEA0220}" dt="2026-01-29T10:18:08.675" v="2284" actId="478"/>
          <ac:spMkLst>
            <pc:docMk/>
            <pc:sldMk cId="1273516653" sldId="9825"/>
            <ac:spMk id="8" creationId="{889D49F8-92BD-3202-F45D-25489DCE7F73}"/>
          </ac:spMkLst>
        </pc:spChg>
        <pc:spChg chg="add del mod">
          <ac:chgData name="Арман Чиндалиев" userId="79ffa515-e99f-4a1a-9bc4-5f28f442ebda" providerId="ADAL" clId="{DA446147-7DB8-4ACC-989D-89576EEA0220}" dt="2026-01-29T10:40:01.447" v="2427" actId="478"/>
          <ac:spMkLst>
            <pc:docMk/>
            <pc:sldMk cId="1273516653" sldId="9825"/>
            <ac:spMk id="9" creationId="{586630B8-F754-CB29-4FAF-106D460F1160}"/>
          </ac:spMkLst>
        </pc:spChg>
        <pc:spChg chg="add mod">
          <ac:chgData name="Арман Чиндалиев" userId="79ffa515-e99f-4a1a-9bc4-5f28f442ebda" providerId="ADAL" clId="{DA446147-7DB8-4ACC-989D-89576EEA0220}" dt="2026-01-29T10:29:19.166" v="2330" actId="20577"/>
          <ac:spMkLst>
            <pc:docMk/>
            <pc:sldMk cId="1273516653" sldId="9825"/>
            <ac:spMk id="11" creationId="{5523F34A-9B0B-E11F-4285-010E7528A2DC}"/>
          </ac:spMkLst>
        </pc:spChg>
        <pc:spChg chg="add del mod">
          <ac:chgData name="Арман Чиндалиев" userId="79ffa515-e99f-4a1a-9bc4-5f28f442ebda" providerId="ADAL" clId="{DA446147-7DB8-4ACC-989D-89576EEA0220}" dt="2026-01-29T10:18:02.566" v="2282" actId="478"/>
          <ac:spMkLst>
            <pc:docMk/>
            <pc:sldMk cId="1273516653" sldId="9825"/>
            <ac:spMk id="13" creationId="{EC262594-D37D-74FB-5A4F-F67A0FDD3A25}"/>
          </ac:spMkLst>
        </pc:spChg>
        <pc:spChg chg="del">
          <ac:chgData name="Арман Чиндалиев" userId="79ffa515-e99f-4a1a-9bc4-5f28f442ebda" providerId="ADAL" clId="{DA446147-7DB8-4ACC-989D-89576EEA0220}" dt="2026-01-29T10:17:59.274" v="2281" actId="478"/>
          <ac:spMkLst>
            <pc:docMk/>
            <pc:sldMk cId="1273516653" sldId="9825"/>
            <ac:spMk id="14" creationId="{00000000-0000-0000-0000-000000000000}"/>
          </ac:spMkLst>
        </pc:spChg>
        <pc:spChg chg="add mod">
          <ac:chgData name="Арман Чиндалиев" userId="79ffa515-e99f-4a1a-9bc4-5f28f442ebda" providerId="ADAL" clId="{DA446147-7DB8-4ACC-989D-89576EEA0220}" dt="2026-01-29T10:40:23.852" v="2428" actId="1076"/>
          <ac:spMkLst>
            <pc:docMk/>
            <pc:sldMk cId="1273516653" sldId="9825"/>
            <ac:spMk id="17" creationId="{236C87E1-6C65-778B-DC48-8E85C8D755B7}"/>
          </ac:spMkLst>
        </pc:spChg>
        <pc:spChg chg="mod">
          <ac:chgData name="Арман Чиндалиев" userId="79ffa515-e99f-4a1a-9bc4-5f28f442ebda" providerId="ADAL" clId="{DA446147-7DB8-4ACC-989D-89576EEA0220}" dt="2026-01-29T10:36:02.861" v="2374" actId="207"/>
          <ac:spMkLst>
            <pc:docMk/>
            <pc:sldMk cId="1273516653" sldId="9825"/>
            <ac:spMk id="20" creationId="{9C829636-96CF-D0D9-2D37-27EE551E195A}"/>
          </ac:spMkLst>
        </pc:spChg>
        <pc:spChg chg="mod">
          <ac:chgData name="Арман Чиндалиев" userId="79ffa515-e99f-4a1a-9bc4-5f28f442ebda" providerId="ADAL" clId="{DA446147-7DB8-4ACC-989D-89576EEA0220}" dt="2026-01-29T10:36:02.861" v="2374" actId="207"/>
          <ac:spMkLst>
            <pc:docMk/>
            <pc:sldMk cId="1273516653" sldId="9825"/>
            <ac:spMk id="21" creationId="{1CCC22CB-942C-19F3-A238-7604706E9B75}"/>
          </ac:spMkLst>
        </pc:spChg>
        <pc:spChg chg="mod">
          <ac:chgData name="Арман Чиндалиев" userId="79ffa515-e99f-4a1a-9bc4-5f28f442ebda" providerId="ADAL" clId="{DA446147-7DB8-4ACC-989D-89576EEA0220}" dt="2026-01-29T10:36:02.861" v="2374" actId="207"/>
          <ac:spMkLst>
            <pc:docMk/>
            <pc:sldMk cId="1273516653" sldId="9825"/>
            <ac:spMk id="23" creationId="{D237CDAE-8F08-CEEF-A70E-26BB229AFC44}"/>
          </ac:spMkLst>
        </pc:spChg>
        <pc:spChg chg="mod">
          <ac:chgData name="Арман Чиндалиев" userId="79ffa515-e99f-4a1a-9bc4-5f28f442ebda" providerId="ADAL" clId="{DA446147-7DB8-4ACC-989D-89576EEA0220}" dt="2026-01-29T10:36:02.861" v="2374" actId="207"/>
          <ac:spMkLst>
            <pc:docMk/>
            <pc:sldMk cId="1273516653" sldId="9825"/>
            <ac:spMk id="37" creationId="{6C9878AC-4128-85F8-26E5-1621B11F73BF}"/>
          </ac:spMkLst>
        </pc:spChg>
        <pc:spChg chg="mod">
          <ac:chgData name="Арман Чиндалиев" userId="79ffa515-e99f-4a1a-9bc4-5f28f442ebda" providerId="ADAL" clId="{DA446147-7DB8-4ACC-989D-89576EEA0220}" dt="2026-01-29T10:36:02.861" v="2374" actId="207"/>
          <ac:spMkLst>
            <pc:docMk/>
            <pc:sldMk cId="1273516653" sldId="9825"/>
            <ac:spMk id="38" creationId="{2BE6FF3B-1FE3-D0A6-DC0F-3A1BF0D603ED}"/>
          </ac:spMkLst>
        </pc:spChg>
        <pc:spChg chg="mod">
          <ac:chgData name="Арман Чиндалиев" userId="79ffa515-e99f-4a1a-9bc4-5f28f442ebda" providerId="ADAL" clId="{DA446147-7DB8-4ACC-989D-89576EEA0220}" dt="2026-01-29T10:36:02.861" v="2374" actId="207"/>
          <ac:spMkLst>
            <pc:docMk/>
            <pc:sldMk cId="1273516653" sldId="9825"/>
            <ac:spMk id="39" creationId="{5D1C860E-726A-562F-B624-09BB9DA93EF2}"/>
          </ac:spMkLst>
        </pc:spChg>
        <pc:spChg chg="add mod">
          <ac:chgData name="Арман Чиндалиев" userId="79ffa515-e99f-4a1a-9bc4-5f28f442ebda" providerId="ADAL" clId="{DA446147-7DB8-4ACC-989D-89576EEA0220}" dt="2026-01-29T10:40:23.852" v="2428" actId="1076"/>
          <ac:spMkLst>
            <pc:docMk/>
            <pc:sldMk cId="1273516653" sldId="9825"/>
            <ac:spMk id="42" creationId="{F5A0C123-7B2B-79C1-DCAB-EF59132ACC5E}"/>
          </ac:spMkLst>
        </pc:spChg>
        <pc:spChg chg="mod">
          <ac:chgData name="Арман Чиндалиев" userId="79ffa515-e99f-4a1a-9bc4-5f28f442ebda" providerId="ADAL" clId="{DA446147-7DB8-4ACC-989D-89576EEA0220}" dt="2026-01-29T10:37:57.142" v="2393" actId="207"/>
          <ac:spMkLst>
            <pc:docMk/>
            <pc:sldMk cId="1273516653" sldId="9825"/>
            <ac:spMk id="45" creationId="{8D2596B1-FAD4-DC67-D8E8-CBE5686C2480}"/>
          </ac:spMkLst>
        </pc:spChg>
        <pc:spChg chg="mod">
          <ac:chgData name="Арман Чиндалиев" userId="79ffa515-e99f-4a1a-9bc4-5f28f442ebda" providerId="ADAL" clId="{DA446147-7DB8-4ACC-989D-89576EEA0220}" dt="2026-01-29T10:37:57.142" v="2393" actId="207"/>
          <ac:spMkLst>
            <pc:docMk/>
            <pc:sldMk cId="1273516653" sldId="9825"/>
            <ac:spMk id="46" creationId="{F9F0E737-7340-661F-A3D8-4E49CB586539}"/>
          </ac:spMkLst>
        </pc:spChg>
        <pc:spChg chg="mod">
          <ac:chgData name="Арман Чиндалиев" userId="79ffa515-e99f-4a1a-9bc4-5f28f442ebda" providerId="ADAL" clId="{DA446147-7DB8-4ACC-989D-89576EEA0220}" dt="2026-01-29T10:37:57.142" v="2393" actId="207"/>
          <ac:spMkLst>
            <pc:docMk/>
            <pc:sldMk cId="1273516653" sldId="9825"/>
            <ac:spMk id="47" creationId="{90A61722-CBF2-81AB-0FB7-198AD19D65F9}"/>
          </ac:spMkLst>
        </pc:spChg>
        <pc:spChg chg="mod">
          <ac:chgData name="Арман Чиндалиев" userId="79ffa515-e99f-4a1a-9bc4-5f28f442ebda" providerId="ADAL" clId="{DA446147-7DB8-4ACC-989D-89576EEA0220}" dt="2026-01-29T10:37:57.142" v="2393" actId="207"/>
          <ac:spMkLst>
            <pc:docMk/>
            <pc:sldMk cId="1273516653" sldId="9825"/>
            <ac:spMk id="48" creationId="{9ACB8CF9-ED11-47E3-B890-A8B764075B69}"/>
          </ac:spMkLst>
        </pc:spChg>
        <pc:spChg chg="mod">
          <ac:chgData name="Арман Чиндалиев" userId="79ffa515-e99f-4a1a-9bc4-5f28f442ebda" providerId="ADAL" clId="{DA446147-7DB8-4ACC-989D-89576EEA0220}" dt="2026-01-29T10:37:57.142" v="2393" actId="207"/>
          <ac:spMkLst>
            <pc:docMk/>
            <pc:sldMk cId="1273516653" sldId="9825"/>
            <ac:spMk id="49" creationId="{E5D76AEF-5EF7-692B-DC17-9E80A8D7C5FA}"/>
          </ac:spMkLst>
        </pc:spChg>
        <pc:spChg chg="mod">
          <ac:chgData name="Арман Чиндалиев" userId="79ffa515-e99f-4a1a-9bc4-5f28f442ebda" providerId="ADAL" clId="{DA446147-7DB8-4ACC-989D-89576EEA0220}" dt="2026-01-29T10:37:57.142" v="2393" actId="207"/>
          <ac:spMkLst>
            <pc:docMk/>
            <pc:sldMk cId="1273516653" sldId="9825"/>
            <ac:spMk id="50" creationId="{087F1BB2-3759-9177-A91A-640D8563613C}"/>
          </ac:spMkLst>
        </pc:spChg>
        <pc:spChg chg="mod">
          <ac:chgData name="Арман Чиндалиев" userId="79ffa515-e99f-4a1a-9bc4-5f28f442ebda" providerId="ADAL" clId="{DA446147-7DB8-4ACC-989D-89576EEA0220}" dt="2026-01-29T10:37:57.142" v="2393" actId="207"/>
          <ac:spMkLst>
            <pc:docMk/>
            <pc:sldMk cId="1273516653" sldId="9825"/>
            <ac:spMk id="51" creationId="{42623D63-6CB0-E238-E553-106E7AE34F2E}"/>
          </ac:spMkLst>
        </pc:spChg>
        <pc:spChg chg="mod">
          <ac:chgData name="Арман Чиндалиев" userId="79ffa515-e99f-4a1a-9bc4-5f28f442ebda" providerId="ADAL" clId="{DA446147-7DB8-4ACC-989D-89576EEA0220}" dt="2026-01-29T10:38:10.467" v="2399"/>
          <ac:spMkLst>
            <pc:docMk/>
            <pc:sldMk cId="1273516653" sldId="9825"/>
            <ac:spMk id="53" creationId="{977CBC3F-C80C-D95A-18CB-B72330EF084C}"/>
          </ac:spMkLst>
        </pc:spChg>
        <pc:spChg chg="mod">
          <ac:chgData name="Арман Чиндалиев" userId="79ffa515-e99f-4a1a-9bc4-5f28f442ebda" providerId="ADAL" clId="{DA446147-7DB8-4ACC-989D-89576EEA0220}" dt="2026-01-29T10:38:10.467" v="2399"/>
          <ac:spMkLst>
            <pc:docMk/>
            <pc:sldMk cId="1273516653" sldId="9825"/>
            <ac:spMk id="54" creationId="{61354696-E1A3-1194-FC63-ECFE79349812}"/>
          </ac:spMkLst>
        </pc:spChg>
        <pc:spChg chg="mod">
          <ac:chgData name="Арман Чиндалиев" userId="79ffa515-e99f-4a1a-9bc4-5f28f442ebda" providerId="ADAL" clId="{DA446147-7DB8-4ACC-989D-89576EEA0220}" dt="2026-01-29T10:38:10.467" v="2399"/>
          <ac:spMkLst>
            <pc:docMk/>
            <pc:sldMk cId="1273516653" sldId="9825"/>
            <ac:spMk id="55" creationId="{A2C31F82-751F-8F7E-BCEB-F832CE50A21D}"/>
          </ac:spMkLst>
        </pc:spChg>
        <pc:spChg chg="mod">
          <ac:chgData name="Арман Чиндалиев" userId="79ffa515-e99f-4a1a-9bc4-5f28f442ebda" providerId="ADAL" clId="{DA446147-7DB8-4ACC-989D-89576EEA0220}" dt="2026-01-29T10:38:10.467" v="2399"/>
          <ac:spMkLst>
            <pc:docMk/>
            <pc:sldMk cId="1273516653" sldId="9825"/>
            <ac:spMk id="56" creationId="{9D347ECF-F989-62FC-9CB7-D1E44844CEEB}"/>
          </ac:spMkLst>
        </pc:spChg>
        <pc:spChg chg="mod">
          <ac:chgData name="Арман Чиндалиев" userId="79ffa515-e99f-4a1a-9bc4-5f28f442ebda" providerId="ADAL" clId="{DA446147-7DB8-4ACC-989D-89576EEA0220}" dt="2026-01-29T10:38:10.467" v="2399"/>
          <ac:spMkLst>
            <pc:docMk/>
            <pc:sldMk cId="1273516653" sldId="9825"/>
            <ac:spMk id="57" creationId="{6AC879F6-3B3A-0546-B082-048278F0E4C6}"/>
          </ac:spMkLst>
        </pc:spChg>
        <pc:spChg chg="mod">
          <ac:chgData name="Арман Чиндалиев" userId="79ffa515-e99f-4a1a-9bc4-5f28f442ebda" providerId="ADAL" clId="{DA446147-7DB8-4ACC-989D-89576EEA0220}" dt="2026-01-29T10:38:10.467" v="2399"/>
          <ac:spMkLst>
            <pc:docMk/>
            <pc:sldMk cId="1273516653" sldId="9825"/>
            <ac:spMk id="58" creationId="{E219A8FC-ACD1-B4A3-9527-063820236126}"/>
          </ac:spMkLst>
        </pc:spChg>
        <pc:spChg chg="mod">
          <ac:chgData name="Арман Чиндалиев" userId="79ffa515-e99f-4a1a-9bc4-5f28f442ebda" providerId="ADAL" clId="{DA446147-7DB8-4ACC-989D-89576EEA0220}" dt="2026-01-29T10:38:10.467" v="2399"/>
          <ac:spMkLst>
            <pc:docMk/>
            <pc:sldMk cId="1273516653" sldId="9825"/>
            <ac:spMk id="59" creationId="{F2C19F78-F056-DD27-BBA4-80AF92C86B0B}"/>
          </ac:spMkLst>
        </pc:spChg>
        <pc:spChg chg="add del mod">
          <ac:chgData name="Арман Чиндалиев" userId="79ffa515-e99f-4a1a-9bc4-5f28f442ebda" providerId="ADAL" clId="{DA446147-7DB8-4ACC-989D-89576EEA0220}" dt="2026-01-29T10:38:42.236" v="2407" actId="478"/>
          <ac:spMkLst>
            <pc:docMk/>
            <pc:sldMk cId="1273516653" sldId="9825"/>
            <ac:spMk id="60" creationId="{974E30F3-9D7A-34F5-527D-7F32E44209B6}"/>
          </ac:spMkLst>
        </pc:spChg>
        <pc:spChg chg="add mod">
          <ac:chgData name="Арман Чиндалиев" userId="79ffa515-e99f-4a1a-9bc4-5f28f442ebda" providerId="ADAL" clId="{DA446147-7DB8-4ACC-989D-89576EEA0220}" dt="2026-01-29T10:40:23.852" v="2428" actId="1076"/>
          <ac:spMkLst>
            <pc:docMk/>
            <pc:sldMk cId="1273516653" sldId="9825"/>
            <ac:spMk id="63" creationId="{52543EE4-6AA6-7C95-9464-43DF12EF56BD}"/>
          </ac:spMkLst>
        </pc:spChg>
        <pc:spChg chg="mod">
          <ac:chgData name="Арман Чиндалиев" userId="79ffa515-e99f-4a1a-9bc4-5f28f442ebda" providerId="ADAL" clId="{DA446147-7DB8-4ACC-989D-89576EEA0220}" dt="2026-01-29T10:39:20.799" v="2415" actId="207"/>
          <ac:spMkLst>
            <pc:docMk/>
            <pc:sldMk cId="1273516653" sldId="9825"/>
            <ac:spMk id="66" creationId="{69B1F22D-05E6-FC70-08A5-7985A3E7F854}"/>
          </ac:spMkLst>
        </pc:spChg>
        <pc:spChg chg="mod">
          <ac:chgData name="Арман Чиндалиев" userId="79ffa515-e99f-4a1a-9bc4-5f28f442ebda" providerId="ADAL" clId="{DA446147-7DB8-4ACC-989D-89576EEA0220}" dt="2026-01-29T10:39:20.799" v="2415" actId="207"/>
          <ac:spMkLst>
            <pc:docMk/>
            <pc:sldMk cId="1273516653" sldId="9825"/>
            <ac:spMk id="67" creationId="{9D560DB6-5614-C011-1DA4-27C8DD99960B}"/>
          </ac:spMkLst>
        </pc:spChg>
        <pc:grpChg chg="add mod">
          <ac:chgData name="Арман Чиндалиев" userId="79ffa515-e99f-4a1a-9bc4-5f28f442ebda" providerId="ADAL" clId="{DA446147-7DB8-4ACC-989D-89576EEA0220}" dt="2026-01-29T10:40:23.852" v="2428" actId="1076"/>
          <ac:grpSpMkLst>
            <pc:docMk/>
            <pc:sldMk cId="1273516653" sldId="9825"/>
            <ac:grpSpMk id="19" creationId="{B727C47E-58EB-4D34-BB55-5424B6599763}"/>
          </ac:grpSpMkLst>
        </pc:grpChg>
        <pc:grpChg chg="add mod">
          <ac:chgData name="Арман Чиндалиев" userId="79ffa515-e99f-4a1a-9bc4-5f28f442ebda" providerId="ADAL" clId="{DA446147-7DB8-4ACC-989D-89576EEA0220}" dt="2026-01-29T10:40:23.852" v="2428" actId="1076"/>
          <ac:grpSpMkLst>
            <pc:docMk/>
            <pc:sldMk cId="1273516653" sldId="9825"/>
            <ac:grpSpMk id="44" creationId="{CF11C80B-8EA5-2733-67A7-C175F758EE6F}"/>
          </ac:grpSpMkLst>
        </pc:grpChg>
        <pc:grpChg chg="add del mod">
          <ac:chgData name="Арман Чиндалиев" userId="79ffa515-e99f-4a1a-9bc4-5f28f442ebda" providerId="ADAL" clId="{DA446147-7DB8-4ACC-989D-89576EEA0220}" dt="2026-01-29T10:38:11.547" v="2400"/>
          <ac:grpSpMkLst>
            <pc:docMk/>
            <pc:sldMk cId="1273516653" sldId="9825"/>
            <ac:grpSpMk id="52" creationId="{C9EBABB7-5F98-92B0-E25B-C8E23CD6B411}"/>
          </ac:grpSpMkLst>
        </pc:grpChg>
        <pc:grpChg chg="add mod">
          <ac:chgData name="Арман Чиндалиев" userId="79ffa515-e99f-4a1a-9bc4-5f28f442ebda" providerId="ADAL" clId="{DA446147-7DB8-4ACC-989D-89576EEA0220}" dt="2026-01-29T10:40:23.852" v="2428" actId="1076"/>
          <ac:grpSpMkLst>
            <pc:docMk/>
            <pc:sldMk cId="1273516653" sldId="9825"/>
            <ac:grpSpMk id="65" creationId="{A793B773-AABB-EEF2-1A91-4106A415596B}"/>
          </ac:grpSpMkLst>
        </pc:grpChg>
        <pc:picChg chg="add del mod">
          <ac:chgData name="Арман Чиндалиев" userId="79ffa515-e99f-4a1a-9bc4-5f28f442ebda" providerId="ADAL" clId="{DA446147-7DB8-4ACC-989D-89576EEA0220}" dt="2026-01-29T10:13:07.857" v="2242" actId="478"/>
          <ac:picMkLst>
            <pc:docMk/>
            <pc:sldMk cId="1273516653" sldId="9825"/>
            <ac:picMk id="3" creationId="{15AD306A-F91E-F1C9-AC14-725CF4115C96}"/>
          </ac:picMkLst>
        </pc:picChg>
        <pc:picChg chg="add mod">
          <ac:chgData name="Арман Чиндалиев" userId="79ffa515-e99f-4a1a-9bc4-5f28f442ebda" providerId="ADAL" clId="{DA446147-7DB8-4ACC-989D-89576EEA0220}" dt="2026-01-29T10:39:25.492" v="2419" actId="1076"/>
          <ac:picMkLst>
            <pc:docMk/>
            <pc:sldMk cId="1273516653" sldId="9825"/>
            <ac:picMk id="4" creationId="{091FEC67-20BF-92E3-630B-594E33242967}"/>
          </ac:picMkLst>
        </pc:picChg>
        <pc:picChg chg="add del mod">
          <ac:chgData name="Арман Чиндалиев" userId="79ffa515-e99f-4a1a-9bc4-5f28f442ebda" providerId="ADAL" clId="{DA446147-7DB8-4ACC-989D-89576EEA0220}" dt="2026-01-29T10:14:31.502" v="2253" actId="478"/>
          <ac:picMkLst>
            <pc:docMk/>
            <pc:sldMk cId="1273516653" sldId="9825"/>
            <ac:picMk id="5" creationId="{90FB9423-2EF3-A3EF-7D68-B409A79C018D}"/>
          </ac:picMkLst>
        </pc:picChg>
        <pc:picChg chg="del">
          <ac:chgData name="Арман Чиндалиев" userId="79ffa515-e99f-4a1a-9bc4-5f28f442ebda" providerId="ADAL" clId="{DA446147-7DB8-4ACC-989D-89576EEA0220}" dt="2026-01-29T07:14:12.749" v="1383" actId="478"/>
          <ac:picMkLst>
            <pc:docMk/>
            <pc:sldMk cId="1273516653" sldId="9825"/>
            <ac:picMk id="15" creationId="{ED45BD20-D5C2-F92F-6E61-9AAD461116C4}"/>
          </ac:picMkLst>
        </pc:picChg>
        <pc:picChg chg="add del mod">
          <ac:chgData name="Арман Чиндалиев" userId="79ffa515-e99f-4a1a-9bc4-5f28f442ebda" providerId="ADAL" clId="{DA446147-7DB8-4ACC-989D-89576EEA0220}" dt="2026-01-29T10:18:54.130" v="2296" actId="478"/>
          <ac:picMkLst>
            <pc:docMk/>
            <pc:sldMk cId="1273516653" sldId="9825"/>
            <ac:picMk id="16" creationId="{2A6403B7-E887-AEFC-754F-BBC6B28D1F9F}"/>
          </ac:picMkLst>
        </pc:picChg>
        <pc:picChg chg="mod">
          <ac:chgData name="Арман Чиндалиев" userId="79ffa515-e99f-4a1a-9bc4-5f28f442ebda" providerId="ADAL" clId="{DA446147-7DB8-4ACC-989D-89576EEA0220}" dt="2026-01-29T10:15:22.387" v="2258" actId="14100"/>
          <ac:picMkLst>
            <pc:docMk/>
            <pc:sldMk cId="1273516653" sldId="9825"/>
            <ac:picMk id="18" creationId="{8E71B6E1-41C4-5BA3-5778-681007A911C5}"/>
          </ac:picMkLst>
        </pc:picChg>
        <pc:picChg chg="del mod">
          <ac:chgData name="Арман Чиндалиев" userId="79ffa515-e99f-4a1a-9bc4-5f28f442ebda" providerId="ADAL" clId="{DA446147-7DB8-4ACC-989D-89576EEA0220}" dt="2026-01-29T10:18:36.549" v="2293" actId="478"/>
          <ac:picMkLst>
            <pc:docMk/>
            <pc:sldMk cId="1273516653" sldId="9825"/>
            <ac:picMk id="22" creationId="{A7B65A38-62BF-92F2-2301-606F3EB2D23B}"/>
          </ac:picMkLst>
        </pc:picChg>
        <pc:cxnChg chg="add mod">
          <ac:chgData name="Арман Чиндалиев" userId="79ffa515-e99f-4a1a-9bc4-5f28f442ebda" providerId="ADAL" clId="{DA446147-7DB8-4ACC-989D-89576EEA0220}" dt="2026-01-29T10:40:23.852" v="2428" actId="1076"/>
          <ac:cxnSpMkLst>
            <pc:docMk/>
            <pc:sldMk cId="1273516653" sldId="9825"/>
            <ac:cxnSpMk id="41" creationId="{73EE3DE2-1B20-4499-41DA-ED6D2C12E8B3}"/>
          </ac:cxnSpMkLst>
        </pc:cxnChg>
        <pc:cxnChg chg="add mod">
          <ac:chgData name="Арман Чиндалиев" userId="79ffa515-e99f-4a1a-9bc4-5f28f442ebda" providerId="ADAL" clId="{DA446147-7DB8-4ACC-989D-89576EEA0220}" dt="2026-01-29T10:40:23.852" v="2428" actId="1076"/>
          <ac:cxnSpMkLst>
            <pc:docMk/>
            <pc:sldMk cId="1273516653" sldId="9825"/>
            <ac:cxnSpMk id="43" creationId="{25F82469-65B7-F4CF-5230-99FBF30FD5FA}"/>
          </ac:cxnSpMkLst>
        </pc:cxnChg>
        <pc:cxnChg chg="add del mod">
          <ac:chgData name="Арман Чиндалиев" userId="79ffa515-e99f-4a1a-9bc4-5f28f442ebda" providerId="ADAL" clId="{DA446147-7DB8-4ACC-989D-89576EEA0220}" dt="2026-01-29T10:38:44.045" v="2408" actId="478"/>
          <ac:cxnSpMkLst>
            <pc:docMk/>
            <pc:sldMk cId="1273516653" sldId="9825"/>
            <ac:cxnSpMk id="61" creationId="{CEBFC751-AC7E-16A9-6FF8-14054E780D53}"/>
          </ac:cxnSpMkLst>
        </pc:cxnChg>
        <pc:cxnChg chg="add mod">
          <ac:chgData name="Арман Чиндалиев" userId="79ffa515-e99f-4a1a-9bc4-5f28f442ebda" providerId="ADAL" clId="{DA446147-7DB8-4ACC-989D-89576EEA0220}" dt="2026-01-29T10:40:23.852" v="2428" actId="1076"/>
          <ac:cxnSpMkLst>
            <pc:docMk/>
            <pc:sldMk cId="1273516653" sldId="9825"/>
            <ac:cxnSpMk id="64" creationId="{BA60180E-9CE8-44CE-55BD-F586E5FE3F03}"/>
          </ac:cxnSpMkLst>
        </pc:cxnChg>
      </pc:sldChg>
      <pc:sldChg chg="addSp delSp modSp add mod ord setBg">
        <pc:chgData name="Арман Чиндалиев" userId="79ffa515-e99f-4a1a-9bc4-5f28f442ebda" providerId="ADAL" clId="{DA446147-7DB8-4ACC-989D-89576EEA0220}" dt="2026-01-29T13:47:14.350" v="5302" actId="14100"/>
        <pc:sldMkLst>
          <pc:docMk/>
          <pc:sldMk cId="0" sldId="9826"/>
        </pc:sldMkLst>
        <pc:spChg chg="add del mod">
          <ac:chgData name="Арман Чиндалиев" userId="79ffa515-e99f-4a1a-9bc4-5f28f442ebda" providerId="ADAL" clId="{DA446147-7DB8-4ACC-989D-89576EEA0220}" dt="2026-01-29T10:42:42.517" v="2462" actId="478"/>
          <ac:spMkLst>
            <pc:docMk/>
            <pc:sldMk cId="0" sldId="9826"/>
            <ac:spMk id="3" creationId="{00000000-0000-0000-0000-000000000000}"/>
          </ac:spMkLst>
        </pc:spChg>
        <pc:spChg chg="mod">
          <ac:chgData name="Арман Чиндалиев" userId="79ffa515-e99f-4a1a-9bc4-5f28f442ebda" providerId="ADAL" clId="{DA446147-7DB8-4ACC-989D-89576EEA0220}" dt="2026-01-29T13:47:03.574" v="5300" actId="2711"/>
          <ac:spMkLst>
            <pc:docMk/>
            <pc:sldMk cId="0" sldId="9826"/>
            <ac:spMk id="4" creationId="{00000000-0000-0000-0000-000000000000}"/>
          </ac:spMkLst>
        </pc:spChg>
        <pc:spChg chg="mod">
          <ac:chgData name="Арман Чиндалиев" userId="79ffa515-e99f-4a1a-9bc4-5f28f442ebda" providerId="ADAL" clId="{DA446147-7DB8-4ACC-989D-89576EEA0220}" dt="2026-01-29T13:46:47.474" v="5295" actId="14100"/>
          <ac:spMkLst>
            <pc:docMk/>
            <pc:sldMk cId="0" sldId="9826"/>
            <ac:spMk id="9" creationId="{00000000-0000-0000-0000-000000000000}"/>
          </ac:spMkLst>
        </pc:spChg>
        <pc:spChg chg="mod">
          <ac:chgData name="Арман Чиндалиев" userId="79ffa515-e99f-4a1a-9bc4-5f28f442ebda" providerId="ADAL" clId="{DA446147-7DB8-4ACC-989D-89576EEA0220}" dt="2026-01-29T13:46:52.713" v="5297" actId="14100"/>
          <ac:spMkLst>
            <pc:docMk/>
            <pc:sldMk cId="0" sldId="9826"/>
            <ac:spMk id="10" creationId="{00000000-0000-0000-0000-000000000000}"/>
          </ac:spMkLst>
        </pc:spChg>
        <pc:spChg chg="mod">
          <ac:chgData name="Арман Чиндалиев" userId="79ffa515-e99f-4a1a-9bc4-5f28f442ebda" providerId="ADAL" clId="{DA446147-7DB8-4ACC-989D-89576EEA0220}" dt="2026-01-29T07:17:49.764" v="1426" actId="1076"/>
          <ac:spMkLst>
            <pc:docMk/>
            <pc:sldMk cId="0" sldId="9826"/>
            <ac:spMk id="11" creationId="{00000000-0000-0000-0000-000000000000}"/>
          </ac:spMkLst>
        </pc:spChg>
        <pc:spChg chg="mod">
          <ac:chgData name="Арман Чиндалиев" userId="79ffa515-e99f-4a1a-9bc4-5f28f442ebda" providerId="ADAL" clId="{DA446147-7DB8-4ACC-989D-89576EEA0220}" dt="2026-01-29T07:17:49.764" v="1426" actId="1076"/>
          <ac:spMkLst>
            <pc:docMk/>
            <pc:sldMk cId="0" sldId="9826"/>
            <ac:spMk id="15" creationId="{00000000-0000-0000-0000-000000000000}"/>
          </ac:spMkLst>
        </pc:spChg>
        <pc:spChg chg="mod">
          <ac:chgData name="Арман Чиндалиев" userId="79ffa515-e99f-4a1a-9bc4-5f28f442ebda" providerId="ADAL" clId="{DA446147-7DB8-4ACC-989D-89576EEA0220}" dt="2026-01-29T07:17:49.764" v="1426" actId="1076"/>
          <ac:spMkLst>
            <pc:docMk/>
            <pc:sldMk cId="0" sldId="9826"/>
            <ac:spMk id="16" creationId="{00000000-0000-0000-0000-000000000000}"/>
          </ac:spMkLst>
        </pc:spChg>
        <pc:spChg chg="mod">
          <ac:chgData name="Арман Чиндалиев" userId="79ffa515-e99f-4a1a-9bc4-5f28f442ebda" providerId="ADAL" clId="{DA446147-7DB8-4ACC-989D-89576EEA0220}" dt="2026-01-29T07:17:49.764" v="1426" actId="1076"/>
          <ac:spMkLst>
            <pc:docMk/>
            <pc:sldMk cId="0" sldId="9826"/>
            <ac:spMk id="17" creationId="{00000000-0000-0000-0000-000000000000}"/>
          </ac:spMkLst>
        </pc:spChg>
        <pc:spChg chg="mod">
          <ac:chgData name="Арман Чиндалиев" userId="79ffa515-e99f-4a1a-9bc4-5f28f442ebda" providerId="ADAL" clId="{DA446147-7DB8-4ACC-989D-89576EEA0220}" dt="2026-01-29T07:22:19.160" v="1601" actId="14100"/>
          <ac:spMkLst>
            <pc:docMk/>
            <pc:sldMk cId="0" sldId="9826"/>
            <ac:spMk id="18" creationId="{00000000-0000-0000-0000-000000000000}"/>
          </ac:spMkLst>
        </pc:spChg>
        <pc:spChg chg="mod">
          <ac:chgData name="Арман Чиндалиев" userId="79ffa515-e99f-4a1a-9bc4-5f28f442ebda" providerId="ADAL" clId="{DA446147-7DB8-4ACC-989D-89576EEA0220}" dt="2026-01-29T07:17:49.764" v="1426" actId="1076"/>
          <ac:spMkLst>
            <pc:docMk/>
            <pc:sldMk cId="0" sldId="9826"/>
            <ac:spMk id="23" creationId="{00000000-0000-0000-0000-000000000000}"/>
          </ac:spMkLst>
        </pc:spChg>
        <pc:spChg chg="mod">
          <ac:chgData name="Арман Чиндалиев" userId="79ffa515-e99f-4a1a-9bc4-5f28f442ebda" providerId="ADAL" clId="{DA446147-7DB8-4ACC-989D-89576EEA0220}" dt="2026-01-29T13:47:00.143" v="5299" actId="2711"/>
          <ac:spMkLst>
            <pc:docMk/>
            <pc:sldMk cId="0" sldId="9826"/>
            <ac:spMk id="24" creationId="{00000000-0000-0000-0000-000000000000}"/>
          </ac:spMkLst>
        </pc:spChg>
        <pc:spChg chg="mod">
          <ac:chgData name="Арман Чиндалиев" userId="79ffa515-e99f-4a1a-9bc4-5f28f442ebda" providerId="ADAL" clId="{DA446147-7DB8-4ACC-989D-89576EEA0220}" dt="2026-01-29T13:46:56.905" v="5298" actId="2711"/>
          <ac:spMkLst>
            <pc:docMk/>
            <pc:sldMk cId="0" sldId="9826"/>
            <ac:spMk id="25" creationId="{00000000-0000-0000-0000-000000000000}"/>
          </ac:spMkLst>
        </pc:spChg>
        <pc:spChg chg="mod">
          <ac:chgData name="Арман Чиндалиев" userId="79ffa515-e99f-4a1a-9bc4-5f28f442ebda" providerId="ADAL" clId="{DA446147-7DB8-4ACC-989D-89576EEA0220}" dt="2026-01-29T13:46:40.186" v="5292" actId="2711"/>
          <ac:spMkLst>
            <pc:docMk/>
            <pc:sldMk cId="0" sldId="9826"/>
            <ac:spMk id="27" creationId="{00000000-0000-0000-0000-000000000000}"/>
          </ac:spMkLst>
        </pc:spChg>
        <pc:spChg chg="mod">
          <ac:chgData name="Арман Чиндалиев" userId="79ffa515-e99f-4a1a-9bc4-5f28f442ebda" providerId="ADAL" clId="{DA446147-7DB8-4ACC-989D-89576EEA0220}" dt="2026-01-29T13:47:14.350" v="5302" actId="14100"/>
          <ac:spMkLst>
            <pc:docMk/>
            <pc:sldMk cId="0" sldId="9826"/>
            <ac:spMk id="28" creationId="{00000000-0000-0000-0000-000000000000}"/>
          </ac:spMkLst>
        </pc:spChg>
        <pc:spChg chg="add del mod">
          <ac:chgData name="Арман Чиндалиев" userId="79ffa515-e99f-4a1a-9bc4-5f28f442ebda" providerId="ADAL" clId="{DA446147-7DB8-4ACC-989D-89576EEA0220}" dt="2026-01-29T07:18:01.511" v="1429" actId="478"/>
          <ac:spMkLst>
            <pc:docMk/>
            <pc:sldMk cId="0" sldId="9826"/>
            <ac:spMk id="34" creationId="{4E8F6BE0-A071-5244-5F56-26CBBCA79142}"/>
          </ac:spMkLst>
        </pc:spChg>
        <pc:spChg chg="add del mod">
          <ac:chgData name="Арман Чиндалиев" userId="79ffa515-e99f-4a1a-9bc4-5f28f442ebda" providerId="ADAL" clId="{DA446147-7DB8-4ACC-989D-89576EEA0220}" dt="2026-01-29T07:17:53.913" v="1427" actId="478"/>
          <ac:spMkLst>
            <pc:docMk/>
            <pc:sldMk cId="0" sldId="9826"/>
            <ac:spMk id="35" creationId="{17C20AFA-241C-05C4-2149-55C8F6C47C94}"/>
          </ac:spMkLst>
        </pc:spChg>
        <pc:spChg chg="add del mod">
          <ac:chgData name="Арман Чиндалиев" userId="79ffa515-e99f-4a1a-9bc4-5f28f442ebda" providerId="ADAL" clId="{DA446147-7DB8-4ACC-989D-89576EEA0220}" dt="2026-01-29T07:17:19.909" v="1421" actId="478"/>
          <ac:spMkLst>
            <pc:docMk/>
            <pc:sldMk cId="0" sldId="9826"/>
            <ac:spMk id="38" creationId="{21A08835-A6D6-622B-2BCC-27D4F1CFC954}"/>
          </ac:spMkLst>
        </pc:spChg>
        <pc:spChg chg="add mod">
          <ac:chgData name="Арман Чиндалиев" userId="79ffa515-e99f-4a1a-9bc4-5f28f442ebda" providerId="ADAL" clId="{DA446147-7DB8-4ACC-989D-89576EEA0220}" dt="2026-01-29T07:17:57.888" v="1428"/>
          <ac:spMkLst>
            <pc:docMk/>
            <pc:sldMk cId="0" sldId="9826"/>
            <ac:spMk id="39" creationId="{C4BABD3A-C1B5-B453-98C6-264A4BE8F81F}"/>
          </ac:spMkLst>
        </pc:spChg>
        <pc:spChg chg="add mod">
          <ac:chgData name="Арман Чиндалиев" userId="79ffa515-e99f-4a1a-9bc4-5f28f442ebda" providerId="ADAL" clId="{DA446147-7DB8-4ACC-989D-89576EEA0220}" dt="2026-01-29T11:39:20.164" v="3374" actId="255"/>
          <ac:spMkLst>
            <pc:docMk/>
            <pc:sldMk cId="0" sldId="9826"/>
            <ac:spMk id="40" creationId="{18E3396E-5329-C88A-31EA-72741793F0D1}"/>
          </ac:spMkLst>
        </pc:spChg>
        <pc:spChg chg="add del mod">
          <ac:chgData name="Арман Чиндалиев" userId="79ffa515-e99f-4a1a-9bc4-5f28f442ebda" providerId="ADAL" clId="{DA446147-7DB8-4ACC-989D-89576EEA0220}" dt="2026-01-29T10:42:51.644" v="2463" actId="478"/>
          <ac:spMkLst>
            <pc:docMk/>
            <pc:sldMk cId="0" sldId="9826"/>
            <ac:spMk id="42" creationId="{1B63F0D1-8671-FA3F-F309-7E28B8D9C334}"/>
          </ac:spMkLst>
        </pc:spChg>
        <pc:grpChg chg="mod">
          <ac:chgData name="Арман Чиндалиев" userId="79ffa515-e99f-4a1a-9bc4-5f28f442ebda" providerId="ADAL" clId="{DA446147-7DB8-4ACC-989D-89576EEA0220}" dt="2026-01-29T07:17:49.764" v="1426" actId="1076"/>
          <ac:grpSpMkLst>
            <pc:docMk/>
            <pc:sldMk cId="0" sldId="9826"/>
            <ac:grpSpMk id="5" creationId="{00000000-0000-0000-0000-000000000000}"/>
          </ac:grpSpMkLst>
        </pc:grpChg>
        <pc:grpChg chg="mod">
          <ac:chgData name="Арман Чиндалиев" userId="79ffa515-e99f-4a1a-9bc4-5f28f442ebda" providerId="ADAL" clId="{DA446147-7DB8-4ACC-989D-89576EEA0220}" dt="2026-01-29T07:17:49.764" v="1426" actId="1076"/>
          <ac:grpSpMkLst>
            <pc:docMk/>
            <pc:sldMk cId="0" sldId="9826"/>
            <ac:grpSpMk id="12" creationId="{00000000-0000-0000-0000-000000000000}"/>
          </ac:grpSpMkLst>
        </pc:grpChg>
        <pc:grpChg chg="mod">
          <ac:chgData name="Арман Чиндалиев" userId="79ffa515-e99f-4a1a-9bc4-5f28f442ebda" providerId="ADAL" clId="{DA446147-7DB8-4ACC-989D-89576EEA0220}" dt="2026-01-29T07:17:49.764" v="1426" actId="1076"/>
          <ac:grpSpMkLst>
            <pc:docMk/>
            <pc:sldMk cId="0" sldId="9826"/>
            <ac:grpSpMk id="19" creationId="{00000000-0000-0000-0000-000000000000}"/>
          </ac:grpSpMkLst>
        </pc:grpChg>
        <pc:picChg chg="mod">
          <ac:chgData name="Арман Чиндалиев" userId="79ffa515-e99f-4a1a-9bc4-5f28f442ebda" providerId="ADAL" clId="{DA446147-7DB8-4ACC-989D-89576EEA0220}" dt="2026-01-29T07:17:49.764" v="1426" actId="1076"/>
          <ac:picMkLst>
            <pc:docMk/>
            <pc:sldMk cId="0" sldId="9826"/>
            <ac:picMk id="22" creationId="{00000000-0000-0000-0000-000000000000}"/>
          </ac:picMkLst>
        </pc:picChg>
        <pc:picChg chg="mod">
          <ac:chgData name="Арман Чиндалиев" userId="79ffa515-e99f-4a1a-9bc4-5f28f442ebda" providerId="ADAL" clId="{DA446147-7DB8-4ACC-989D-89576EEA0220}" dt="2026-01-29T07:17:49.764" v="1426" actId="1076"/>
          <ac:picMkLst>
            <pc:docMk/>
            <pc:sldMk cId="0" sldId="9826"/>
            <ac:picMk id="26" creationId="{00000000-0000-0000-0000-000000000000}"/>
          </ac:picMkLst>
        </pc:picChg>
        <pc:picChg chg="mod">
          <ac:chgData name="Арман Чиндалиев" userId="79ffa515-e99f-4a1a-9bc4-5f28f442ebda" providerId="ADAL" clId="{DA446147-7DB8-4ACC-989D-89576EEA0220}" dt="2026-01-29T07:17:49.764" v="1426" actId="1076"/>
          <ac:picMkLst>
            <pc:docMk/>
            <pc:sldMk cId="0" sldId="9826"/>
            <ac:picMk id="29" creationId="{00000000-0000-0000-0000-000000000000}"/>
          </ac:picMkLst>
        </pc:picChg>
        <pc:picChg chg="mod">
          <ac:chgData name="Арман Чиндалиев" userId="79ffa515-e99f-4a1a-9bc4-5f28f442ebda" providerId="ADAL" clId="{DA446147-7DB8-4ACC-989D-89576EEA0220}" dt="2026-01-29T07:17:49.764" v="1426" actId="1076"/>
          <ac:picMkLst>
            <pc:docMk/>
            <pc:sldMk cId="0" sldId="9826"/>
            <ac:picMk id="30" creationId="{00000000-0000-0000-0000-000000000000}"/>
          </ac:picMkLst>
        </pc:picChg>
        <pc:picChg chg="mod">
          <ac:chgData name="Арман Чиндалиев" userId="79ffa515-e99f-4a1a-9bc4-5f28f442ebda" providerId="ADAL" clId="{DA446147-7DB8-4ACC-989D-89576EEA0220}" dt="2026-01-29T07:17:49.764" v="1426" actId="1076"/>
          <ac:picMkLst>
            <pc:docMk/>
            <pc:sldMk cId="0" sldId="9826"/>
            <ac:picMk id="31" creationId="{00000000-0000-0000-0000-000000000000}"/>
          </ac:picMkLst>
        </pc:picChg>
        <pc:picChg chg="mod">
          <ac:chgData name="Арман Чиндалиев" userId="79ffa515-e99f-4a1a-9bc4-5f28f442ebda" providerId="ADAL" clId="{DA446147-7DB8-4ACC-989D-89576EEA0220}" dt="2026-01-29T07:17:49.764" v="1426" actId="1076"/>
          <ac:picMkLst>
            <pc:docMk/>
            <pc:sldMk cId="0" sldId="9826"/>
            <ac:picMk id="32" creationId="{00000000-0000-0000-0000-000000000000}"/>
          </ac:picMkLst>
        </pc:picChg>
        <pc:picChg chg="mod">
          <ac:chgData name="Арман Чиндалиев" userId="79ffa515-e99f-4a1a-9bc4-5f28f442ebda" providerId="ADAL" clId="{DA446147-7DB8-4ACC-989D-89576EEA0220}" dt="2026-01-29T07:17:49.764" v="1426" actId="1076"/>
          <ac:picMkLst>
            <pc:docMk/>
            <pc:sldMk cId="0" sldId="9826"/>
            <ac:picMk id="33" creationId="{00000000-0000-0000-0000-000000000000}"/>
          </ac:picMkLst>
        </pc:picChg>
        <pc:picChg chg="add mod">
          <ac:chgData name="Арман Чиндалиев" userId="79ffa515-e99f-4a1a-9bc4-5f28f442ebda" providerId="ADAL" clId="{DA446147-7DB8-4ACC-989D-89576EEA0220}" dt="2026-01-29T07:17:06.909" v="1417"/>
          <ac:picMkLst>
            <pc:docMk/>
            <pc:sldMk cId="0" sldId="9826"/>
            <ac:picMk id="36" creationId="{11052087-A59D-604D-4FB2-9930710CA158}"/>
          </ac:picMkLst>
        </pc:picChg>
      </pc:sldChg>
      <pc:sldChg chg="addSp delSp modSp add mod">
        <pc:chgData name="Арман Чиндалиев" userId="79ffa515-e99f-4a1a-9bc4-5f28f442ebda" providerId="ADAL" clId="{DA446147-7DB8-4ACC-989D-89576EEA0220}" dt="2026-01-29T11:40:17.321" v="3409" actId="108"/>
        <pc:sldMkLst>
          <pc:docMk/>
          <pc:sldMk cId="2292570516" sldId="9827"/>
        </pc:sldMkLst>
        <pc:spChg chg="add del mod">
          <ac:chgData name="Арман Чиндалиев" userId="79ffa515-e99f-4a1a-9bc4-5f28f442ebda" providerId="ADAL" clId="{DA446147-7DB8-4ACC-989D-89576EEA0220}" dt="2026-01-29T07:30:18.769" v="1645" actId="478"/>
          <ac:spMkLst>
            <pc:docMk/>
            <pc:sldMk cId="2292570516" sldId="9827"/>
            <ac:spMk id="2" creationId="{5AF464E4-CAB5-2601-1068-B067F64F31BF}"/>
          </ac:spMkLst>
        </pc:spChg>
        <pc:spChg chg="del">
          <ac:chgData name="Арман Чиндалиев" userId="79ffa515-e99f-4a1a-9bc4-5f28f442ebda" providerId="ADAL" clId="{DA446147-7DB8-4ACC-989D-89576EEA0220}" dt="2026-01-29T07:30:03.845" v="1636" actId="478"/>
          <ac:spMkLst>
            <pc:docMk/>
            <pc:sldMk cId="2292570516" sldId="9827"/>
            <ac:spMk id="7" creationId="{00000000-0000-0000-0000-000000000000}"/>
          </ac:spMkLst>
        </pc:spChg>
        <pc:spChg chg="del">
          <ac:chgData name="Арман Чиндалиев" userId="79ffa515-e99f-4a1a-9bc4-5f28f442ebda" providerId="ADAL" clId="{DA446147-7DB8-4ACC-989D-89576EEA0220}" dt="2026-01-29T07:30:08.519" v="1639" actId="478"/>
          <ac:spMkLst>
            <pc:docMk/>
            <pc:sldMk cId="2292570516" sldId="9827"/>
            <ac:spMk id="8" creationId="{00000000-0000-0000-0000-000000000000}"/>
          </ac:spMkLst>
        </pc:spChg>
        <pc:spChg chg="del">
          <ac:chgData name="Арман Чиндалиев" userId="79ffa515-e99f-4a1a-9bc4-5f28f442ebda" providerId="ADAL" clId="{DA446147-7DB8-4ACC-989D-89576EEA0220}" dt="2026-01-29T07:30:00.213" v="1635" actId="478"/>
          <ac:spMkLst>
            <pc:docMk/>
            <pc:sldMk cId="2292570516" sldId="9827"/>
            <ac:spMk id="9" creationId="{00000000-0000-0000-0000-000000000000}"/>
          </ac:spMkLst>
        </pc:spChg>
        <pc:spChg chg="del">
          <ac:chgData name="Арман Чиндалиев" userId="79ffa515-e99f-4a1a-9bc4-5f28f442ebda" providerId="ADAL" clId="{DA446147-7DB8-4ACC-989D-89576EEA0220}" dt="2026-01-29T07:30:00.213" v="1635" actId="478"/>
          <ac:spMkLst>
            <pc:docMk/>
            <pc:sldMk cId="2292570516" sldId="9827"/>
            <ac:spMk id="11" creationId="{00000000-0000-0000-0000-000000000000}"/>
          </ac:spMkLst>
        </pc:spChg>
        <pc:spChg chg="del">
          <ac:chgData name="Арман Чиндалиев" userId="79ffa515-e99f-4a1a-9bc4-5f28f442ebda" providerId="ADAL" clId="{DA446147-7DB8-4ACC-989D-89576EEA0220}" dt="2026-01-29T07:30:00.213" v="1635" actId="478"/>
          <ac:spMkLst>
            <pc:docMk/>
            <pc:sldMk cId="2292570516" sldId="9827"/>
            <ac:spMk id="15" creationId="{DC69B31F-8A61-45FC-9500-B08509C8D0F7}"/>
          </ac:spMkLst>
        </pc:spChg>
        <pc:spChg chg="del">
          <ac:chgData name="Арман Чиндалиев" userId="79ffa515-e99f-4a1a-9bc4-5f28f442ebda" providerId="ADAL" clId="{DA446147-7DB8-4ACC-989D-89576EEA0220}" dt="2026-01-29T07:30:00.213" v="1635" actId="478"/>
          <ac:spMkLst>
            <pc:docMk/>
            <pc:sldMk cId="2292570516" sldId="9827"/>
            <ac:spMk id="19" creationId="{7B52BB26-0C0B-462B-BE98-245418684814}"/>
          </ac:spMkLst>
        </pc:spChg>
        <pc:spChg chg="del">
          <ac:chgData name="Арман Чиндалиев" userId="79ffa515-e99f-4a1a-9bc4-5f28f442ebda" providerId="ADAL" clId="{DA446147-7DB8-4ACC-989D-89576EEA0220}" dt="2026-01-29T07:30:06.234" v="1637" actId="478"/>
          <ac:spMkLst>
            <pc:docMk/>
            <pc:sldMk cId="2292570516" sldId="9827"/>
            <ac:spMk id="20" creationId="{94FDB1EC-53D3-4ED5-9E5A-860D2F9A6B1A}"/>
          </ac:spMkLst>
        </pc:spChg>
        <pc:spChg chg="mod">
          <ac:chgData name="Арман Чиндалиев" userId="79ffa515-e99f-4a1a-9bc4-5f28f442ebda" providerId="ADAL" clId="{DA446147-7DB8-4ACC-989D-89576EEA0220}" dt="2026-01-29T11:40:17.321" v="3409" actId="108"/>
          <ac:spMkLst>
            <pc:docMk/>
            <pc:sldMk cId="2292570516" sldId="9827"/>
            <ac:spMk id="21" creationId="{8327F06A-C813-40FE-A76C-6377BEB2D79A}"/>
          </ac:spMkLst>
        </pc:spChg>
        <pc:spChg chg="del">
          <ac:chgData name="Арман Чиндалиев" userId="79ffa515-e99f-4a1a-9bc4-5f28f442ebda" providerId="ADAL" clId="{DA446147-7DB8-4ACC-989D-89576EEA0220}" dt="2026-01-29T07:30:03.845" v="1636" actId="478"/>
          <ac:spMkLst>
            <pc:docMk/>
            <pc:sldMk cId="2292570516" sldId="9827"/>
            <ac:spMk id="25" creationId="{7D784667-60A2-4760-8832-B3B92909FEDF}"/>
          </ac:spMkLst>
        </pc:spChg>
        <pc:spChg chg="del">
          <ac:chgData name="Арман Чиндалиев" userId="79ffa515-e99f-4a1a-9bc4-5f28f442ebda" providerId="ADAL" clId="{DA446147-7DB8-4ACC-989D-89576EEA0220}" dt="2026-01-29T07:30:00.213" v="1635" actId="478"/>
          <ac:spMkLst>
            <pc:docMk/>
            <pc:sldMk cId="2292570516" sldId="9827"/>
            <ac:spMk id="26" creationId="{2AD7A7A1-9000-453F-B7A5-B93060380D1A}"/>
          </ac:spMkLst>
        </pc:spChg>
        <pc:graphicFrameChg chg="del">
          <ac:chgData name="Арман Чиндалиев" userId="79ffa515-e99f-4a1a-9bc4-5f28f442ebda" providerId="ADAL" clId="{DA446147-7DB8-4ACC-989D-89576EEA0220}" dt="2026-01-29T07:30:07.494" v="1638" actId="478"/>
          <ac:graphicFrameMkLst>
            <pc:docMk/>
            <pc:sldMk cId="2292570516" sldId="9827"/>
            <ac:graphicFrameMk id="17" creationId="{A94892B3-44AA-4E2A-8F00-B33C91744EDD}"/>
          </ac:graphicFrameMkLst>
        </pc:graphicFrameChg>
        <pc:picChg chg="del">
          <ac:chgData name="Арман Чиндалиев" userId="79ffa515-e99f-4a1a-9bc4-5f28f442ebda" providerId="ADAL" clId="{DA446147-7DB8-4ACC-989D-89576EEA0220}" dt="2026-01-29T10:47:01.713" v="2523" actId="478"/>
          <ac:picMkLst>
            <pc:docMk/>
            <pc:sldMk cId="2292570516" sldId="9827"/>
            <ac:picMk id="5" creationId="{E90CBF89-2551-F64B-AC9F-3822C080DCEB}"/>
          </ac:picMkLst>
        </pc:picChg>
        <pc:picChg chg="add mod">
          <ac:chgData name="Арман Чиндалиев" userId="79ffa515-e99f-4a1a-9bc4-5f28f442ebda" providerId="ADAL" clId="{DA446147-7DB8-4ACC-989D-89576EEA0220}" dt="2026-01-29T07:31:40.486" v="1656" actId="14100"/>
          <ac:picMkLst>
            <pc:docMk/>
            <pc:sldMk cId="2292570516" sldId="9827"/>
            <ac:picMk id="6" creationId="{6915D0CA-D4EF-6CDC-2408-B8DD4391AA9E}"/>
          </ac:picMkLst>
        </pc:picChg>
        <pc:picChg chg="add mod">
          <ac:chgData name="Арман Чиндалиев" userId="79ffa515-e99f-4a1a-9bc4-5f28f442ebda" providerId="ADAL" clId="{DA446147-7DB8-4ACC-989D-89576EEA0220}" dt="2026-01-29T07:31:44.148" v="1658" actId="1076"/>
          <ac:picMkLst>
            <pc:docMk/>
            <pc:sldMk cId="2292570516" sldId="9827"/>
            <ac:picMk id="34" creationId="{AF946BB9-A89B-00B2-46C0-72203323EC0E}"/>
          </ac:picMkLst>
        </pc:picChg>
        <pc:picChg chg="add mod">
          <ac:chgData name="Арман Чиндалиев" userId="79ffa515-e99f-4a1a-9bc4-5f28f442ebda" providerId="ADAL" clId="{DA446147-7DB8-4ACC-989D-89576EEA0220}" dt="2026-01-29T10:47:01.941" v="2524"/>
          <ac:picMkLst>
            <pc:docMk/>
            <pc:sldMk cId="2292570516" sldId="9827"/>
            <ac:picMk id="35" creationId="{7E5F1EBC-C9B3-79E0-78CC-DC195459ACA5}"/>
          </ac:picMkLst>
        </pc:picChg>
        <pc:picChg chg="del">
          <ac:chgData name="Арман Чиндалиев" userId="79ffa515-e99f-4a1a-9bc4-5f28f442ebda" providerId="ADAL" clId="{DA446147-7DB8-4ACC-989D-89576EEA0220}" dt="2026-01-29T07:30:00.213" v="1635" actId="478"/>
          <ac:picMkLst>
            <pc:docMk/>
            <pc:sldMk cId="2292570516" sldId="9827"/>
            <ac:picMk id="1026" creationId="{416265E9-F1EF-4510-9A1D-963BBF87C710}"/>
          </ac:picMkLst>
        </pc:picChg>
      </pc:sldChg>
      <pc:sldChg chg="addSp modSp add mod ord setBg modNotes">
        <pc:chgData name="Арман Чиндалиев" userId="79ffa515-e99f-4a1a-9bc4-5f28f442ebda" providerId="ADAL" clId="{DA446147-7DB8-4ACC-989D-89576EEA0220}" dt="2026-01-29T11:41:06.419" v="3419" actId="108"/>
        <pc:sldMkLst>
          <pc:docMk/>
          <pc:sldMk cId="4040988489" sldId="9828"/>
        </pc:sldMkLst>
        <pc:spChg chg="mod">
          <ac:chgData name="Арман Чиндалиев" userId="79ffa515-e99f-4a1a-9bc4-5f28f442ebda" providerId="ADAL" clId="{DA446147-7DB8-4ACC-989D-89576EEA0220}" dt="2026-01-29T11:41:06.419" v="3419" actId="108"/>
          <ac:spMkLst>
            <pc:docMk/>
            <pc:sldMk cId="4040988489" sldId="9828"/>
            <ac:spMk id="3" creationId="{753E2424-4EFA-A12A-658D-0BED433A40DC}"/>
          </ac:spMkLst>
        </pc:spChg>
        <pc:picChg chg="add mod">
          <ac:chgData name="Арман Чиндалиев" userId="79ffa515-e99f-4a1a-9bc4-5f28f442ebda" providerId="ADAL" clId="{DA446147-7DB8-4ACC-989D-89576EEA0220}" dt="2026-01-29T10:47:33.401" v="2536" actId="1076"/>
          <ac:picMkLst>
            <pc:docMk/>
            <pc:sldMk cId="4040988489" sldId="9828"/>
            <ac:picMk id="2" creationId="{B15B771F-C922-6DEC-8ACC-0C4744C1D8F1}"/>
          </ac:picMkLst>
        </pc:picChg>
      </pc:sldChg>
      <pc:sldChg chg="add del setBg">
        <pc:chgData name="Арман Чиндалиев" userId="79ffa515-e99f-4a1a-9bc4-5f28f442ebda" providerId="ADAL" clId="{DA446147-7DB8-4ACC-989D-89576EEA0220}" dt="2026-01-29T07:40:36.672" v="1754" actId="2696"/>
        <pc:sldMkLst>
          <pc:docMk/>
          <pc:sldMk cId="2780481980" sldId="9829"/>
        </pc:sldMkLst>
      </pc:sldChg>
      <pc:sldChg chg="addSp delSp modSp add del mod">
        <pc:chgData name="Арман Чиндалиев" userId="79ffa515-e99f-4a1a-9bc4-5f28f442ebda" providerId="ADAL" clId="{DA446147-7DB8-4ACC-989D-89576EEA0220}" dt="2026-01-29T07:50:52.896" v="2143" actId="47"/>
        <pc:sldMkLst>
          <pc:docMk/>
          <pc:sldMk cId="4254242701" sldId="9829"/>
        </pc:sldMkLst>
        <pc:spChg chg="mod">
          <ac:chgData name="Арман Чиндалиев" userId="79ffa515-e99f-4a1a-9bc4-5f28f442ebda" providerId="ADAL" clId="{DA446147-7DB8-4ACC-989D-89576EEA0220}" dt="2026-01-29T07:42:21.190" v="1890" actId="20577"/>
          <ac:spMkLst>
            <pc:docMk/>
            <pc:sldMk cId="4254242701" sldId="9829"/>
            <ac:spMk id="21" creationId="{8327F06A-C813-40FE-A76C-6377BEB2D79A}"/>
          </ac:spMkLst>
        </pc:spChg>
        <pc:graphicFrameChg chg="add mod modGraphic">
          <ac:chgData name="Арман Чиндалиев" userId="79ffa515-e99f-4a1a-9bc4-5f28f442ebda" providerId="ADAL" clId="{DA446147-7DB8-4ACC-989D-89576EEA0220}" dt="2026-01-29T07:50:46.081" v="2142" actId="14100"/>
          <ac:graphicFrameMkLst>
            <pc:docMk/>
            <pc:sldMk cId="4254242701" sldId="9829"/>
            <ac:graphicFrameMk id="2" creationId="{2760366A-7900-F700-FECF-3C77CF7C6C2A}"/>
          </ac:graphicFrameMkLst>
        </pc:graphicFrameChg>
        <pc:picChg chg="del">
          <ac:chgData name="Арман Чиндалиев" userId="79ffa515-e99f-4a1a-9bc4-5f28f442ebda" providerId="ADAL" clId="{DA446147-7DB8-4ACC-989D-89576EEA0220}" dt="2026-01-29T07:40:41.018" v="1756" actId="478"/>
          <ac:picMkLst>
            <pc:docMk/>
            <pc:sldMk cId="4254242701" sldId="9829"/>
            <ac:picMk id="6" creationId="{6915D0CA-D4EF-6CDC-2408-B8DD4391AA9E}"/>
          </ac:picMkLst>
        </pc:picChg>
        <pc:picChg chg="del">
          <ac:chgData name="Арман Чиндалиев" userId="79ffa515-e99f-4a1a-9bc4-5f28f442ebda" providerId="ADAL" clId="{DA446147-7DB8-4ACC-989D-89576EEA0220}" dt="2026-01-29T07:40:41.393" v="1757" actId="478"/>
          <ac:picMkLst>
            <pc:docMk/>
            <pc:sldMk cId="4254242701" sldId="9829"/>
            <ac:picMk id="34" creationId="{AF946BB9-A89B-00B2-46C0-72203323EC0E}"/>
          </ac:picMkLst>
        </pc:picChg>
      </pc:sldChg>
      <pc:sldChg chg="addSp delSp modSp add mod ord">
        <pc:chgData name="Арман Чиндалиев" userId="79ffa515-e99f-4a1a-9bc4-5f28f442ebda" providerId="ADAL" clId="{DA446147-7DB8-4ACC-989D-89576EEA0220}" dt="2026-01-29T12:45:42.628" v="4715" actId="478"/>
        <pc:sldMkLst>
          <pc:docMk/>
          <pc:sldMk cId="255742101" sldId="9830"/>
        </pc:sldMkLst>
        <pc:spChg chg="mod">
          <ac:chgData name="Арман Чиндалиев" userId="79ffa515-e99f-4a1a-9bc4-5f28f442ebda" providerId="ADAL" clId="{DA446147-7DB8-4ACC-989D-89576EEA0220}" dt="2026-01-29T11:40:26.950" v="3411" actId="108"/>
          <ac:spMkLst>
            <pc:docMk/>
            <pc:sldMk cId="255742101" sldId="9830"/>
            <ac:spMk id="21" creationId="{8327F06A-C813-40FE-A76C-6377BEB2D79A}"/>
          </ac:spMkLst>
        </pc:spChg>
        <pc:graphicFrameChg chg="mod modGraphic">
          <ac:chgData name="Арман Чиндалиев" userId="79ffa515-e99f-4a1a-9bc4-5f28f442ebda" providerId="ADAL" clId="{DA446147-7DB8-4ACC-989D-89576EEA0220}" dt="2026-01-29T12:45:39.221" v="4714" actId="1076"/>
          <ac:graphicFrameMkLst>
            <pc:docMk/>
            <pc:sldMk cId="255742101" sldId="9830"/>
            <ac:graphicFrameMk id="2" creationId="{2760366A-7900-F700-FECF-3C77CF7C6C2A}"/>
          </ac:graphicFrameMkLst>
        </pc:graphicFrameChg>
        <pc:graphicFrameChg chg="add mod modGraphic">
          <ac:chgData name="Арман Чиндалиев" userId="79ffa515-e99f-4a1a-9bc4-5f28f442ebda" providerId="ADAL" clId="{DA446147-7DB8-4ACC-989D-89576EEA0220}" dt="2026-01-29T12:28:36.516" v="3843" actId="1076"/>
          <ac:graphicFrameMkLst>
            <pc:docMk/>
            <pc:sldMk cId="255742101" sldId="9830"/>
            <ac:graphicFrameMk id="6" creationId="{6733CC24-59C2-2C92-9CB7-E35267B44122}"/>
          </ac:graphicFrameMkLst>
        </pc:graphicFrameChg>
        <pc:picChg chg="add del mod">
          <ac:chgData name="Арман Чиндалиев" userId="79ffa515-e99f-4a1a-9bc4-5f28f442ebda" providerId="ADAL" clId="{DA446147-7DB8-4ACC-989D-89576EEA0220}" dt="2026-01-29T12:45:42.628" v="4715" actId="478"/>
          <ac:picMkLst>
            <pc:docMk/>
            <pc:sldMk cId="255742101" sldId="9830"/>
            <ac:picMk id="4" creationId="{20C43697-0E29-B470-7763-1A8487CC1B26}"/>
          </ac:picMkLst>
        </pc:picChg>
        <pc:picChg chg="del">
          <ac:chgData name="Арман Чиндалиев" userId="79ffa515-e99f-4a1a-9bc4-5f28f442ebda" providerId="ADAL" clId="{DA446147-7DB8-4ACC-989D-89576EEA0220}" dt="2026-01-29T10:47:04.882" v="2525" actId="478"/>
          <ac:picMkLst>
            <pc:docMk/>
            <pc:sldMk cId="255742101" sldId="9830"/>
            <ac:picMk id="5" creationId="{E90CBF89-2551-F64B-AC9F-3822C080DCEB}"/>
          </ac:picMkLst>
        </pc:picChg>
      </pc:sldChg>
      <pc:sldChg chg="addSp delSp modSp add mod ord">
        <pc:chgData name="Арман Чиндалиев" userId="79ffa515-e99f-4a1a-9bc4-5f28f442ebda" providerId="ADAL" clId="{DA446147-7DB8-4ACC-989D-89576EEA0220}" dt="2026-01-29T12:18:20.582" v="3781" actId="20577"/>
        <pc:sldMkLst>
          <pc:docMk/>
          <pc:sldMk cId="615662245" sldId="9831"/>
        </pc:sldMkLst>
        <pc:spChg chg="del">
          <ac:chgData name="Арман Чиндалиев" userId="79ffa515-e99f-4a1a-9bc4-5f28f442ebda" providerId="ADAL" clId="{DA446147-7DB8-4ACC-989D-89576EEA0220}" dt="2026-01-29T07:47:03.524" v="2074" actId="478"/>
          <ac:spMkLst>
            <pc:docMk/>
            <pc:sldMk cId="615662245" sldId="9831"/>
            <ac:spMk id="14" creationId="{087E78EF-64B4-48AF-A435-117E40D237BD}"/>
          </ac:spMkLst>
        </pc:spChg>
        <pc:spChg chg="add mod">
          <ac:chgData name="Арман Чиндалиев" userId="79ffa515-e99f-4a1a-9bc4-5f28f442ebda" providerId="ADAL" clId="{DA446147-7DB8-4ACC-989D-89576EEA0220}" dt="2026-01-29T12:18:20.582" v="3781" actId="20577"/>
          <ac:spMkLst>
            <pc:docMk/>
            <pc:sldMk cId="615662245" sldId="9831"/>
            <ac:spMk id="16" creationId="{7DFB366E-1157-52A0-C8BF-A5E6F80B4FFF}"/>
          </ac:spMkLst>
        </pc:spChg>
        <pc:spChg chg="mod">
          <ac:chgData name="Арман Чиндалиев" userId="79ffa515-e99f-4a1a-9bc4-5f28f442ebda" providerId="ADAL" clId="{DA446147-7DB8-4ACC-989D-89576EEA0220}" dt="2026-01-29T11:40:30.361" v="3412" actId="108"/>
          <ac:spMkLst>
            <pc:docMk/>
            <pc:sldMk cId="615662245" sldId="9831"/>
            <ac:spMk id="21" creationId="{8327F06A-C813-40FE-A76C-6377BEB2D79A}"/>
          </ac:spMkLst>
        </pc:spChg>
        <pc:graphicFrameChg chg="del">
          <ac:chgData name="Арман Чиндалиев" userId="79ffa515-e99f-4a1a-9bc4-5f28f442ebda" providerId="ADAL" clId="{DA446147-7DB8-4ACC-989D-89576EEA0220}" dt="2026-01-29T07:46:17.104" v="2069" actId="478"/>
          <ac:graphicFrameMkLst>
            <pc:docMk/>
            <pc:sldMk cId="615662245" sldId="9831"/>
            <ac:graphicFrameMk id="2" creationId="{2760366A-7900-F700-FECF-3C77CF7C6C2A}"/>
          </ac:graphicFrameMkLst>
        </pc:graphicFrameChg>
        <pc:graphicFrameChg chg="add del mod modGraphic">
          <ac:chgData name="Арман Чиндалиев" userId="79ffa515-e99f-4a1a-9bc4-5f28f442ebda" providerId="ADAL" clId="{DA446147-7DB8-4ACC-989D-89576EEA0220}" dt="2026-01-29T07:51:56.436" v="2145" actId="478"/>
          <ac:graphicFrameMkLst>
            <pc:docMk/>
            <pc:sldMk cId="615662245" sldId="9831"/>
            <ac:graphicFrameMk id="4" creationId="{7B80D6F9-36BA-EAFB-3382-C32478DB0B04}"/>
          </ac:graphicFrameMkLst>
        </pc:graphicFrameChg>
        <pc:graphicFrameChg chg="add del mod">
          <ac:chgData name="Арман Чиндалиев" userId="79ffa515-e99f-4a1a-9bc4-5f28f442ebda" providerId="ADAL" clId="{DA446147-7DB8-4ACC-989D-89576EEA0220}" dt="2026-01-29T07:52:00.898" v="2153"/>
          <ac:graphicFrameMkLst>
            <pc:docMk/>
            <pc:sldMk cId="615662245" sldId="9831"/>
            <ac:graphicFrameMk id="6" creationId="{DC52E133-A671-AD48-D6B5-106C86C1FD0E}"/>
          </ac:graphicFrameMkLst>
        </pc:graphicFrameChg>
        <pc:graphicFrameChg chg="add del mod modGraphic">
          <ac:chgData name="Арман Чиндалиев" userId="79ffa515-e99f-4a1a-9bc4-5f28f442ebda" providerId="ADAL" clId="{DA446147-7DB8-4ACC-989D-89576EEA0220}" dt="2026-01-29T07:53:02.811" v="2158" actId="478"/>
          <ac:graphicFrameMkLst>
            <pc:docMk/>
            <pc:sldMk cId="615662245" sldId="9831"/>
            <ac:graphicFrameMk id="7" creationId="{C930F452-BD80-BBD3-D5AF-25CEDA6A7A86}"/>
          </ac:graphicFrameMkLst>
        </pc:graphicFrameChg>
        <pc:graphicFrameChg chg="add del mod">
          <ac:chgData name="Арман Чиндалиев" userId="79ffa515-e99f-4a1a-9bc4-5f28f442ebda" providerId="ADAL" clId="{DA446147-7DB8-4ACC-989D-89576EEA0220}" dt="2026-01-29T07:53:05.669" v="2164"/>
          <ac:graphicFrameMkLst>
            <pc:docMk/>
            <pc:sldMk cId="615662245" sldId="9831"/>
            <ac:graphicFrameMk id="8" creationId="{78BC4182-1FCE-8F04-C8D6-FBF2A35EED66}"/>
          </ac:graphicFrameMkLst>
        </pc:graphicFrameChg>
        <pc:graphicFrameChg chg="add del mod">
          <ac:chgData name="Арман Чиндалиев" userId="79ffa515-e99f-4a1a-9bc4-5f28f442ebda" providerId="ADAL" clId="{DA446147-7DB8-4ACC-989D-89576EEA0220}" dt="2026-01-29T07:53:32.654" v="2166" actId="478"/>
          <ac:graphicFrameMkLst>
            <pc:docMk/>
            <pc:sldMk cId="615662245" sldId="9831"/>
            <ac:graphicFrameMk id="9" creationId="{8BA1683B-671C-45C7-B3E0-2FC47F14D5CD}"/>
          </ac:graphicFrameMkLst>
        </pc:graphicFrameChg>
        <pc:graphicFrameChg chg="add del mod modGraphic">
          <ac:chgData name="Арман Чиндалиев" userId="79ffa515-e99f-4a1a-9bc4-5f28f442ebda" providerId="ADAL" clId="{DA446147-7DB8-4ACC-989D-89576EEA0220}" dt="2026-01-29T11:19:29.862" v="3264" actId="113"/>
          <ac:graphicFrameMkLst>
            <pc:docMk/>
            <pc:sldMk cId="615662245" sldId="9831"/>
            <ac:graphicFrameMk id="11" creationId="{2DAAF0BB-2B17-C707-FA24-6AB0D9900ACE}"/>
          </ac:graphicFrameMkLst>
        </pc:graphicFrameChg>
        <pc:picChg chg="del">
          <ac:chgData name="Арман Чиндалиев" userId="79ffa515-e99f-4a1a-9bc4-5f28f442ebda" providerId="ADAL" clId="{DA446147-7DB8-4ACC-989D-89576EEA0220}" dt="2026-01-29T07:55:33.058" v="2201" actId="478"/>
          <ac:picMkLst>
            <pc:docMk/>
            <pc:sldMk cId="615662245" sldId="9831"/>
            <ac:picMk id="5" creationId="{E90CBF89-2551-F64B-AC9F-3822C080DCEB}"/>
          </ac:picMkLst>
        </pc:picChg>
        <pc:picChg chg="add del mod">
          <ac:chgData name="Арман Чиндалиев" userId="79ffa515-e99f-4a1a-9bc4-5f28f442ebda" providerId="ADAL" clId="{DA446147-7DB8-4ACC-989D-89576EEA0220}" dt="2026-01-29T10:47:18.671" v="2530" actId="478"/>
          <ac:picMkLst>
            <pc:docMk/>
            <pc:sldMk cId="615662245" sldId="9831"/>
            <ac:picMk id="15" creationId="{FF6EBBB7-B25C-54CF-2314-AE4995F4A513}"/>
          </ac:picMkLst>
        </pc:picChg>
      </pc:sldChg>
      <pc:sldChg chg="addSp delSp modSp add mod">
        <pc:chgData name="Арман Чиндалиев" userId="79ffa515-e99f-4a1a-9bc4-5f28f442ebda" providerId="ADAL" clId="{DA446147-7DB8-4ACC-989D-89576EEA0220}" dt="2026-01-29T11:40:58.484" v="3417" actId="108"/>
        <pc:sldMkLst>
          <pc:docMk/>
          <pc:sldMk cId="1464397062" sldId="9832"/>
        </pc:sldMkLst>
        <pc:spChg chg="mod">
          <ac:chgData name="Арман Чиндалиев" userId="79ffa515-e99f-4a1a-9bc4-5f28f442ebda" providerId="ADAL" clId="{DA446147-7DB8-4ACC-989D-89576EEA0220}" dt="2026-01-29T11:40:58.484" v="3417" actId="108"/>
          <ac:spMkLst>
            <pc:docMk/>
            <pc:sldMk cId="1464397062" sldId="9832"/>
            <ac:spMk id="21" creationId="{8327F06A-C813-40FE-A76C-6377BEB2D79A}"/>
          </ac:spMkLst>
        </pc:spChg>
        <pc:graphicFrameChg chg="add mod modGraphic">
          <ac:chgData name="Арман Чиндалиев" userId="79ffa515-e99f-4a1a-9bc4-5f28f442ebda" providerId="ADAL" clId="{DA446147-7DB8-4ACC-989D-89576EEA0220}" dt="2026-01-29T07:49:39.192" v="2137" actId="122"/>
          <ac:graphicFrameMkLst>
            <pc:docMk/>
            <pc:sldMk cId="1464397062" sldId="9832"/>
            <ac:graphicFrameMk id="2" creationId="{CDB4FD74-F270-180A-4260-91E989CAE2D0}"/>
          </ac:graphicFrameMkLst>
        </pc:graphicFrameChg>
        <pc:graphicFrameChg chg="del">
          <ac:chgData name="Арман Чиндалиев" userId="79ffa515-e99f-4a1a-9bc4-5f28f442ebda" providerId="ADAL" clId="{DA446147-7DB8-4ACC-989D-89576EEA0220}" dt="2026-01-29T07:48:39.590" v="2118" actId="478"/>
          <ac:graphicFrameMkLst>
            <pc:docMk/>
            <pc:sldMk cId="1464397062" sldId="9832"/>
            <ac:graphicFrameMk id="4" creationId="{7B80D6F9-36BA-EAFB-3382-C32478DB0B04}"/>
          </ac:graphicFrameMkLst>
        </pc:graphicFrameChg>
        <pc:picChg chg="del">
          <ac:chgData name="Арман Чиндалиев" userId="79ffa515-e99f-4a1a-9bc4-5f28f442ebda" providerId="ADAL" clId="{DA446147-7DB8-4ACC-989D-89576EEA0220}" dt="2026-01-29T10:47:25.036" v="2533" actId="478"/>
          <ac:picMkLst>
            <pc:docMk/>
            <pc:sldMk cId="1464397062" sldId="9832"/>
            <ac:picMk id="5" creationId="{E90CBF89-2551-F64B-AC9F-3822C080DCEB}"/>
          </ac:picMkLst>
        </pc:picChg>
        <pc:picChg chg="add mod">
          <ac:chgData name="Арман Чиндалиев" userId="79ffa515-e99f-4a1a-9bc4-5f28f442ebda" providerId="ADAL" clId="{DA446147-7DB8-4ACC-989D-89576EEA0220}" dt="2026-01-29T10:47:25.256" v="2534"/>
          <ac:picMkLst>
            <pc:docMk/>
            <pc:sldMk cId="1464397062" sldId="9832"/>
            <ac:picMk id="6" creationId="{79F5DF49-C5FD-2CD5-1439-674B32CB5801}"/>
          </ac:picMkLst>
        </pc:picChg>
      </pc:sldChg>
      <pc:sldChg chg="addSp delSp modSp add del mod ord">
        <pc:chgData name="Арман Чиндалиев" userId="79ffa515-e99f-4a1a-9bc4-5f28f442ebda" providerId="ADAL" clId="{DA446147-7DB8-4ACC-989D-89576EEA0220}" dt="2026-01-29T11:05:39.843" v="3111" actId="47"/>
        <pc:sldMkLst>
          <pc:docMk/>
          <pc:sldMk cId="2826255058" sldId="9833"/>
        </pc:sldMkLst>
        <pc:picChg chg="add mod">
          <ac:chgData name="Арман Чиндалиев" userId="79ffa515-e99f-4a1a-9bc4-5f28f442ebda" providerId="ADAL" clId="{DA446147-7DB8-4ACC-989D-89576EEA0220}" dt="2026-01-29T10:47:21.209" v="2532"/>
          <ac:picMkLst>
            <pc:docMk/>
            <pc:sldMk cId="2826255058" sldId="9833"/>
            <ac:picMk id="2" creationId="{4881AD59-295B-2B27-F1E0-0F52E4A855E1}"/>
          </ac:picMkLst>
        </pc:picChg>
        <pc:picChg chg="del">
          <ac:chgData name="Арман Чиндалиев" userId="79ffa515-e99f-4a1a-9bc4-5f28f442ebda" providerId="ADAL" clId="{DA446147-7DB8-4ACC-989D-89576EEA0220}" dt="2026-01-29T10:47:21.018" v="2531" actId="478"/>
          <ac:picMkLst>
            <pc:docMk/>
            <pc:sldMk cId="2826255058" sldId="9833"/>
            <ac:picMk id="5" creationId="{E90CBF89-2551-F64B-AC9F-3822C080DCEB}"/>
          </ac:picMkLst>
        </pc:picChg>
      </pc:sldChg>
      <pc:sldChg chg="addSp delSp modSp add del mod setBg">
        <pc:chgData name="Арман Чиндалиев" userId="79ffa515-e99f-4a1a-9bc4-5f28f442ebda" providerId="ADAL" clId="{DA446147-7DB8-4ACC-989D-89576EEA0220}" dt="2026-01-29T11:42:02.074" v="3436" actId="255"/>
        <pc:sldMkLst>
          <pc:docMk/>
          <pc:sldMk cId="958064476" sldId="9834"/>
        </pc:sldMkLst>
        <pc:spChg chg="add del">
          <ac:chgData name="Арман Чиндалиев" userId="79ffa515-e99f-4a1a-9bc4-5f28f442ebda" providerId="ADAL" clId="{DA446147-7DB8-4ACC-989D-89576EEA0220}" dt="2026-01-29T08:00:43.660" v="2225" actId="478"/>
          <ac:spMkLst>
            <pc:docMk/>
            <pc:sldMk cId="958064476" sldId="9834"/>
            <ac:spMk id="2" creationId="{00000000-0000-0000-0000-000000000000}"/>
          </ac:spMkLst>
        </pc:spChg>
        <pc:spChg chg="mod">
          <ac:chgData name="Арман Чиндалиев" userId="79ffa515-e99f-4a1a-9bc4-5f28f442ebda" providerId="ADAL" clId="{DA446147-7DB8-4ACC-989D-89576EEA0220}" dt="2026-01-29T11:42:02.074" v="3436" actId="255"/>
          <ac:spMkLst>
            <pc:docMk/>
            <pc:sldMk cId="958064476" sldId="9834"/>
            <ac:spMk id="6" creationId="{B41B4AD3-2B4F-F6C3-742B-5CCDE08BD42B}"/>
          </ac:spMkLst>
        </pc:spChg>
        <pc:spChg chg="add del mod">
          <ac:chgData name="Арман Чиндалиев" userId="79ffa515-e99f-4a1a-9bc4-5f28f442ebda" providerId="ADAL" clId="{DA446147-7DB8-4ACC-989D-89576EEA0220}" dt="2026-01-29T08:00:38.187" v="2223" actId="478"/>
          <ac:spMkLst>
            <pc:docMk/>
            <pc:sldMk cId="958064476" sldId="9834"/>
            <ac:spMk id="19" creationId="{00000000-0000-0000-0000-000000000000}"/>
          </ac:spMkLst>
        </pc:spChg>
        <pc:spChg chg="mod">
          <ac:chgData name="Арман Чиндалиев" userId="79ffa515-e99f-4a1a-9bc4-5f28f442ebda" providerId="ADAL" clId="{DA446147-7DB8-4ACC-989D-89576EEA0220}" dt="2026-01-29T08:00:47.582" v="2226" actId="1038"/>
          <ac:spMkLst>
            <pc:docMk/>
            <pc:sldMk cId="958064476" sldId="9834"/>
            <ac:spMk id="24" creationId="{00000000-0000-0000-0000-000000000000}"/>
          </ac:spMkLst>
        </pc:spChg>
      </pc:sldChg>
      <pc:sldChg chg="addSp delSp modSp add del mod ord">
        <pc:chgData name="Арман Чиндалиев" userId="79ffa515-e99f-4a1a-9bc4-5f28f442ebda" providerId="ADAL" clId="{DA446147-7DB8-4ACC-989D-89576EEA0220}" dt="2026-01-29T12:54:42.930" v="4861" actId="47"/>
        <pc:sldMkLst>
          <pc:docMk/>
          <pc:sldMk cId="2750042540" sldId="9835"/>
        </pc:sldMkLst>
        <pc:spChg chg="del">
          <ac:chgData name="Арман Чиндалиев" userId="79ffa515-e99f-4a1a-9bc4-5f28f442ebda" providerId="ADAL" clId="{DA446147-7DB8-4ACC-989D-89576EEA0220}" dt="2026-01-29T10:43:32.282" v="2480" actId="478"/>
          <ac:spMkLst>
            <pc:docMk/>
            <pc:sldMk cId="2750042540" sldId="9835"/>
            <ac:spMk id="4" creationId="{00000000-0000-0000-0000-000000000000}"/>
          </ac:spMkLst>
        </pc:spChg>
        <pc:spChg chg="del">
          <ac:chgData name="Арман Чиндалиев" userId="79ffa515-e99f-4a1a-9bc4-5f28f442ebda" providerId="ADAL" clId="{DA446147-7DB8-4ACC-989D-89576EEA0220}" dt="2026-01-29T10:43:32.282" v="2480" actId="478"/>
          <ac:spMkLst>
            <pc:docMk/>
            <pc:sldMk cId="2750042540" sldId="9835"/>
            <ac:spMk id="5" creationId="{00000000-0000-0000-0000-000000000000}"/>
          </ac:spMkLst>
        </pc:spChg>
        <pc:spChg chg="mod">
          <ac:chgData name="Арман Чиндалиев" userId="79ffa515-e99f-4a1a-9bc4-5f28f442ebda" providerId="ADAL" clId="{DA446147-7DB8-4ACC-989D-89576EEA0220}" dt="2026-01-29T11:40:22.232" v="3410" actId="108"/>
          <ac:spMkLst>
            <pc:docMk/>
            <pc:sldMk cId="2750042540" sldId="9835"/>
            <ac:spMk id="6" creationId="{B41B4AD3-2B4F-F6C3-742B-5CCDE08BD42B}"/>
          </ac:spMkLst>
        </pc:spChg>
        <pc:spChg chg="del">
          <ac:chgData name="Арман Чиндалиев" userId="79ffa515-e99f-4a1a-9bc4-5f28f442ebda" providerId="ADAL" clId="{DA446147-7DB8-4ACC-989D-89576EEA0220}" dt="2026-01-29T10:43:32.282" v="2480" actId="478"/>
          <ac:spMkLst>
            <pc:docMk/>
            <pc:sldMk cId="2750042540" sldId="9835"/>
            <ac:spMk id="7" creationId="{00000000-0000-0000-0000-000000000000}"/>
          </ac:spMkLst>
        </pc:spChg>
        <pc:spChg chg="del">
          <ac:chgData name="Арман Чиндалиев" userId="79ffa515-e99f-4a1a-9bc4-5f28f442ebda" providerId="ADAL" clId="{DA446147-7DB8-4ACC-989D-89576EEA0220}" dt="2026-01-29T10:43:32.282" v="2480" actId="478"/>
          <ac:spMkLst>
            <pc:docMk/>
            <pc:sldMk cId="2750042540" sldId="9835"/>
            <ac:spMk id="9" creationId="{00000000-0000-0000-0000-000000000000}"/>
          </ac:spMkLst>
        </pc:spChg>
        <pc:spChg chg="del">
          <ac:chgData name="Арман Чиндалиев" userId="79ffa515-e99f-4a1a-9bc4-5f28f442ebda" providerId="ADAL" clId="{DA446147-7DB8-4ACC-989D-89576EEA0220}" dt="2026-01-29T10:43:32.282" v="2480" actId="478"/>
          <ac:spMkLst>
            <pc:docMk/>
            <pc:sldMk cId="2750042540" sldId="9835"/>
            <ac:spMk id="11" creationId="{00000000-0000-0000-0000-000000000000}"/>
          </ac:spMkLst>
        </pc:spChg>
        <pc:spChg chg="del">
          <ac:chgData name="Арман Чиндалиев" userId="79ffa515-e99f-4a1a-9bc4-5f28f442ebda" providerId="ADAL" clId="{DA446147-7DB8-4ACC-989D-89576EEA0220}" dt="2026-01-29T10:43:32.282" v="2480" actId="478"/>
          <ac:spMkLst>
            <pc:docMk/>
            <pc:sldMk cId="2750042540" sldId="9835"/>
            <ac:spMk id="13" creationId="{00000000-0000-0000-0000-000000000000}"/>
          </ac:spMkLst>
        </pc:spChg>
        <pc:spChg chg="add mod">
          <ac:chgData name="Арман Чиндалиев" userId="79ffa515-e99f-4a1a-9bc4-5f28f442ebda" providerId="ADAL" clId="{DA446147-7DB8-4ACC-989D-89576EEA0220}" dt="2026-01-29T10:46:18.142" v="2506" actId="207"/>
          <ac:spMkLst>
            <pc:docMk/>
            <pc:sldMk cId="2750042540" sldId="9835"/>
            <ac:spMk id="15" creationId="{5FC3B684-1524-63BC-E546-6AC7EA5EAAFE}"/>
          </ac:spMkLst>
        </pc:spChg>
        <pc:spChg chg="add mod">
          <ac:chgData name="Арман Чиндалиев" userId="79ffa515-e99f-4a1a-9bc4-5f28f442ebda" providerId="ADAL" clId="{DA446147-7DB8-4ACC-989D-89576EEA0220}" dt="2026-01-29T10:58:03.002" v="2903" actId="1076"/>
          <ac:spMkLst>
            <pc:docMk/>
            <pc:sldMk cId="2750042540" sldId="9835"/>
            <ac:spMk id="16" creationId="{B0559F30-16FF-820C-3C6A-B25FB6541D71}"/>
          </ac:spMkLst>
        </pc:spChg>
        <pc:spChg chg="add mod">
          <ac:chgData name="Арман Чиндалиев" userId="79ffa515-e99f-4a1a-9bc4-5f28f442ebda" providerId="ADAL" clId="{DA446147-7DB8-4ACC-989D-89576EEA0220}" dt="2026-01-29T10:55:42.016" v="2803" actId="1076"/>
          <ac:spMkLst>
            <pc:docMk/>
            <pc:sldMk cId="2750042540" sldId="9835"/>
            <ac:spMk id="19" creationId="{F789F33C-79D8-EF2F-5B68-AF77F8417CBE}"/>
          </ac:spMkLst>
        </pc:spChg>
        <pc:picChg chg="del">
          <ac:chgData name="Арман Чиндалиев" userId="79ffa515-e99f-4a1a-9bc4-5f28f442ebda" providerId="ADAL" clId="{DA446147-7DB8-4ACC-989D-89576EEA0220}" dt="2026-01-29T10:43:32.282" v="2480" actId="478"/>
          <ac:picMkLst>
            <pc:docMk/>
            <pc:sldMk cId="2750042540" sldId="9835"/>
            <ac:picMk id="2" creationId="{00000000-0000-0000-0000-000000000000}"/>
          </ac:picMkLst>
        </pc:picChg>
        <pc:picChg chg="del">
          <ac:chgData name="Арман Чиндалиев" userId="79ffa515-e99f-4a1a-9bc4-5f28f442ebda" providerId="ADAL" clId="{DA446147-7DB8-4ACC-989D-89576EEA0220}" dt="2026-01-29T10:43:32.282" v="2480" actId="478"/>
          <ac:picMkLst>
            <pc:docMk/>
            <pc:sldMk cId="2750042540" sldId="9835"/>
            <ac:picMk id="3" creationId="{00000000-0000-0000-0000-000000000000}"/>
          </ac:picMkLst>
        </pc:picChg>
        <pc:picChg chg="del">
          <ac:chgData name="Арман Чиндалиев" userId="79ffa515-e99f-4a1a-9bc4-5f28f442ebda" providerId="ADAL" clId="{DA446147-7DB8-4ACC-989D-89576EEA0220}" dt="2026-01-29T10:43:32.282" v="2480" actId="478"/>
          <ac:picMkLst>
            <pc:docMk/>
            <pc:sldMk cId="2750042540" sldId="9835"/>
            <ac:picMk id="12" creationId="{00000000-0000-0000-0000-000000000000}"/>
          </ac:picMkLst>
        </pc:picChg>
        <pc:picChg chg="add mod">
          <ac:chgData name="Арман Чиндалиев" userId="79ffa515-e99f-4a1a-9bc4-5f28f442ebda" providerId="ADAL" clId="{DA446147-7DB8-4ACC-989D-89576EEA0220}" dt="2026-01-29T10:46:45.940" v="2515"/>
          <ac:picMkLst>
            <pc:docMk/>
            <pc:sldMk cId="2750042540" sldId="9835"/>
            <ac:picMk id="17" creationId="{40AF1D8B-A918-C95B-CB64-E49B550676E0}"/>
          </ac:picMkLst>
        </pc:picChg>
        <pc:picChg chg="del mod">
          <ac:chgData name="Арман Чиндалиев" userId="79ffa515-e99f-4a1a-9bc4-5f28f442ebda" providerId="ADAL" clId="{DA446147-7DB8-4ACC-989D-89576EEA0220}" dt="2026-01-29T10:46:45.731" v="2514" actId="478"/>
          <ac:picMkLst>
            <pc:docMk/>
            <pc:sldMk cId="2750042540" sldId="9835"/>
            <ac:picMk id="18" creationId="{8E71B6E1-41C4-5BA3-5778-681007A911C5}"/>
          </ac:picMkLst>
        </pc:picChg>
        <pc:picChg chg="add del mod">
          <ac:chgData name="Арман Чиндалиев" userId="79ffa515-e99f-4a1a-9bc4-5f28f442ebda" providerId="ADAL" clId="{DA446147-7DB8-4ACC-989D-89576EEA0220}" dt="2026-01-29T11:57:29.661" v="3454" actId="478"/>
          <ac:picMkLst>
            <pc:docMk/>
            <pc:sldMk cId="2750042540" sldId="9835"/>
            <ac:picMk id="20" creationId="{64896F24-D1E0-0392-1947-CD5330BA4CC8}"/>
          </ac:picMkLst>
        </pc:picChg>
        <pc:picChg chg="add del mod">
          <ac:chgData name="Арман Чиндалиев" userId="79ffa515-e99f-4a1a-9bc4-5f28f442ebda" providerId="ADAL" clId="{DA446147-7DB8-4ACC-989D-89576EEA0220}" dt="2026-01-29T11:57:23.642" v="3451" actId="478"/>
          <ac:picMkLst>
            <pc:docMk/>
            <pc:sldMk cId="2750042540" sldId="9835"/>
            <ac:picMk id="21" creationId="{9CAC0500-B2D1-E220-2BF1-5FD1459E5B9B}"/>
          </ac:picMkLst>
        </pc:picChg>
        <pc:picChg chg="add del mod">
          <ac:chgData name="Арман Чиндалиев" userId="79ffa515-e99f-4a1a-9bc4-5f28f442ebda" providerId="ADAL" clId="{DA446147-7DB8-4ACC-989D-89576EEA0220}" dt="2026-01-29T11:57:47.945" v="3459" actId="478"/>
          <ac:picMkLst>
            <pc:docMk/>
            <pc:sldMk cId="2750042540" sldId="9835"/>
            <ac:picMk id="23" creationId="{599A97E0-A574-C82E-9665-4465B5D829CC}"/>
          </ac:picMkLst>
        </pc:picChg>
      </pc:sldChg>
      <pc:sldChg chg="addSp delSp modSp add mod">
        <pc:chgData name="Арман Чиндалиев" userId="79ffa515-e99f-4a1a-9bc4-5f28f442ebda" providerId="ADAL" clId="{DA446147-7DB8-4ACC-989D-89576EEA0220}" dt="2026-01-29T11:40:54.813" v="3416" actId="108"/>
        <pc:sldMkLst>
          <pc:docMk/>
          <pc:sldMk cId="3803863988" sldId="9836"/>
        </pc:sldMkLst>
        <pc:spChg chg="del">
          <ac:chgData name="Арман Чиндалиев" userId="79ffa515-e99f-4a1a-9bc4-5f28f442ebda" providerId="ADAL" clId="{DA446147-7DB8-4ACC-989D-89576EEA0220}" dt="2026-01-29T11:23:15.158" v="3274" actId="478"/>
          <ac:spMkLst>
            <pc:docMk/>
            <pc:sldMk cId="3803863988" sldId="9836"/>
            <ac:spMk id="2" creationId="{83810A52-C6C8-1198-0AD5-0790553F624E}"/>
          </ac:spMkLst>
        </pc:spChg>
        <pc:spChg chg="mod">
          <ac:chgData name="Арман Чиндалиев" userId="79ffa515-e99f-4a1a-9bc4-5f28f442ebda" providerId="ADAL" clId="{DA446147-7DB8-4ACC-989D-89576EEA0220}" dt="2026-01-29T11:40:54.813" v="3416" actId="108"/>
          <ac:spMkLst>
            <pc:docMk/>
            <pc:sldMk cId="3803863988" sldId="9836"/>
            <ac:spMk id="3" creationId="{05E400F0-D259-D81C-6028-A7357C5FBF87}"/>
          </ac:spMkLst>
        </pc:spChg>
        <pc:spChg chg="del">
          <ac:chgData name="Арман Чиндалиев" userId="79ffa515-e99f-4a1a-9bc4-5f28f442ebda" providerId="ADAL" clId="{DA446147-7DB8-4ACC-989D-89576EEA0220}" dt="2026-01-29T11:23:15.158" v="3274" actId="478"/>
          <ac:spMkLst>
            <pc:docMk/>
            <pc:sldMk cId="3803863988" sldId="9836"/>
            <ac:spMk id="7" creationId="{746AF481-F68E-8DEA-996D-5CB7578FDD3B}"/>
          </ac:spMkLst>
        </pc:spChg>
        <pc:spChg chg="del">
          <ac:chgData name="Арман Чиндалиев" userId="79ffa515-e99f-4a1a-9bc4-5f28f442ebda" providerId="ADAL" clId="{DA446147-7DB8-4ACC-989D-89576EEA0220}" dt="2026-01-29T11:23:15.158" v="3274" actId="478"/>
          <ac:spMkLst>
            <pc:docMk/>
            <pc:sldMk cId="3803863988" sldId="9836"/>
            <ac:spMk id="17" creationId="{DCFE9932-A828-8990-E06C-4DE7660FE8C9}"/>
          </ac:spMkLst>
        </pc:spChg>
        <pc:graphicFrameChg chg="add mod modGraphic">
          <ac:chgData name="Арман Чиндалиев" userId="79ffa515-e99f-4a1a-9bc4-5f28f442ebda" providerId="ADAL" clId="{DA446147-7DB8-4ACC-989D-89576EEA0220}" dt="2026-01-29T11:25:23.606" v="3300" actId="12"/>
          <ac:graphicFrameMkLst>
            <pc:docMk/>
            <pc:sldMk cId="3803863988" sldId="9836"/>
            <ac:graphicFrameMk id="8" creationId="{5E38276F-56A7-5E01-4494-1702F6F63C9B}"/>
          </ac:graphicFrameMkLst>
        </pc:graphicFrameChg>
        <pc:graphicFrameChg chg="del">
          <ac:chgData name="Арман Чиндалиев" userId="79ffa515-e99f-4a1a-9bc4-5f28f442ebda" providerId="ADAL" clId="{DA446147-7DB8-4ACC-989D-89576EEA0220}" dt="2026-01-29T11:23:15.158" v="3274" actId="478"/>
          <ac:graphicFrameMkLst>
            <pc:docMk/>
            <pc:sldMk cId="3803863988" sldId="9836"/>
            <ac:graphicFrameMk id="13" creationId="{41A800BA-8237-803A-F0C0-04ACC57537A4}"/>
          </ac:graphicFrameMkLst>
        </pc:graphicFrameChg>
        <pc:picChg chg="add mod">
          <ac:chgData name="Арман Чиндалиев" userId="79ffa515-e99f-4a1a-9bc4-5f28f442ebda" providerId="ADAL" clId="{DA446147-7DB8-4ACC-989D-89576EEA0220}" dt="2026-01-29T11:23:11.101" v="3273"/>
          <ac:picMkLst>
            <pc:docMk/>
            <pc:sldMk cId="3803863988" sldId="9836"/>
            <ac:picMk id="5" creationId="{AA1620E6-3501-F26F-0A02-BB7932B55CD7}"/>
          </ac:picMkLst>
        </pc:picChg>
      </pc:sldChg>
      <pc:sldChg chg="modSp add mod ord setBg">
        <pc:chgData name="Арман Чиндалиев" userId="79ffa515-e99f-4a1a-9bc4-5f28f442ebda" providerId="ADAL" clId="{DA446147-7DB8-4ACC-989D-89576EEA0220}" dt="2026-01-29T11:41:02.778" v="3418" actId="108"/>
        <pc:sldMkLst>
          <pc:docMk/>
          <pc:sldMk cId="4257212877" sldId="9837"/>
        </pc:sldMkLst>
        <pc:spChg chg="mod">
          <ac:chgData name="Арман Чиндалиев" userId="79ffa515-e99f-4a1a-9bc4-5f28f442ebda" providerId="ADAL" clId="{DA446147-7DB8-4ACC-989D-89576EEA0220}" dt="2026-01-29T11:41:02.778" v="3418" actId="108"/>
          <ac:spMkLst>
            <pc:docMk/>
            <pc:sldMk cId="4257212877" sldId="9837"/>
            <ac:spMk id="4" creationId="{00000000-0000-0000-0000-000000000000}"/>
          </ac:spMkLst>
        </pc:spChg>
        <pc:graphicFrameChg chg="mod modGraphic">
          <ac:chgData name="Арман Чиндалиев" userId="79ffa515-e99f-4a1a-9bc4-5f28f442ebda" providerId="ADAL" clId="{DA446147-7DB8-4ACC-989D-89576EEA0220}" dt="2026-01-29T11:34:39.846" v="3321" actId="1076"/>
          <ac:graphicFrameMkLst>
            <pc:docMk/>
            <pc:sldMk cId="4257212877" sldId="9837"/>
            <ac:graphicFrameMk id="5" creationId="{4730E5BC-48A1-0D09-55F5-FEE4B41D1B74}"/>
          </ac:graphicFrameMkLst>
        </pc:graphicFrameChg>
        <pc:picChg chg="mod">
          <ac:chgData name="Арман Чиндалиев" userId="79ffa515-e99f-4a1a-9bc4-5f28f442ebda" providerId="ADAL" clId="{DA446147-7DB8-4ACC-989D-89576EEA0220}" dt="2026-01-29T11:34:37.246" v="3320" actId="1076"/>
          <ac:picMkLst>
            <pc:docMk/>
            <pc:sldMk cId="4257212877" sldId="9837"/>
            <ac:picMk id="22" creationId="{9AC085F2-B330-216F-DCAA-37A7B7AD5EF7}"/>
          </ac:picMkLst>
        </pc:picChg>
      </pc:sldChg>
      <pc:sldChg chg="addSp delSp modSp add mod ord">
        <pc:chgData name="Арман Чиндалиев" userId="79ffa515-e99f-4a1a-9bc4-5f28f442ebda" providerId="ADAL" clId="{DA446147-7DB8-4ACC-989D-89576EEA0220}" dt="2026-01-29T11:40:35.438" v="3413" actId="108"/>
        <pc:sldMkLst>
          <pc:docMk/>
          <pc:sldMk cId="1214291219" sldId="9838"/>
        </pc:sldMkLst>
        <pc:spChg chg="mod">
          <ac:chgData name="Арман Чиндалиев" userId="79ffa515-e99f-4a1a-9bc4-5f28f442ebda" providerId="ADAL" clId="{DA446147-7DB8-4ACC-989D-89576EEA0220}" dt="2026-01-29T11:40:35.438" v="3413" actId="108"/>
          <ac:spMkLst>
            <pc:docMk/>
            <pc:sldMk cId="1214291219" sldId="9838"/>
            <ac:spMk id="21" creationId="{8327F06A-C813-40FE-A76C-6377BEB2D79A}"/>
          </ac:spMkLst>
        </pc:spChg>
        <pc:spChg chg="mod">
          <ac:chgData name="Арман Чиндалиев" userId="79ffa515-e99f-4a1a-9bc4-5f28f442ebda" providerId="ADAL" clId="{DA446147-7DB8-4ACC-989D-89576EEA0220}" dt="2026-01-29T11:35:29.369" v="3327" actId="1076"/>
          <ac:spMkLst>
            <pc:docMk/>
            <pc:sldMk cId="1214291219" sldId="9838"/>
            <ac:spMk id="22" creationId="{DD0574D2-2C8A-4299-8829-2BF9C9E27057}"/>
          </ac:spMkLst>
        </pc:spChg>
        <pc:graphicFrameChg chg="del">
          <ac:chgData name="Арман Чиндалиев" userId="79ffa515-e99f-4a1a-9bc4-5f28f442ebda" providerId="ADAL" clId="{DA446147-7DB8-4ACC-989D-89576EEA0220}" dt="2026-01-29T11:35:35.760" v="3328" actId="478"/>
          <ac:graphicFrameMkLst>
            <pc:docMk/>
            <pc:sldMk cId="1214291219" sldId="9838"/>
            <ac:graphicFrameMk id="2" creationId="{CDB4FD74-F270-180A-4260-91E989CAE2D0}"/>
          </ac:graphicFrameMkLst>
        </pc:graphicFrameChg>
        <pc:graphicFrameChg chg="add del mod modGraphic">
          <ac:chgData name="Арман Чиндалиев" userId="79ffa515-e99f-4a1a-9bc4-5f28f442ebda" providerId="ADAL" clId="{DA446147-7DB8-4ACC-989D-89576EEA0220}" dt="2026-01-29T11:37:48.675" v="3361" actId="20577"/>
          <ac:graphicFrameMkLst>
            <pc:docMk/>
            <pc:sldMk cId="1214291219" sldId="9838"/>
            <ac:graphicFrameMk id="4" creationId="{934DC3DE-1531-5193-CD97-9EAD1CEA1161}"/>
          </ac:graphicFrameMkLst>
        </pc:graphicFrameChg>
      </pc:sldChg>
      <pc:sldChg chg="add del">
        <pc:chgData name="Арман Чиндалиев" userId="79ffa515-e99f-4a1a-9bc4-5f28f442ebda" providerId="ADAL" clId="{DA446147-7DB8-4ACC-989D-89576EEA0220}" dt="2026-01-29T11:34:22.735" v="3318"/>
        <pc:sldMkLst>
          <pc:docMk/>
          <pc:sldMk cId="4216092553" sldId="9838"/>
        </pc:sldMkLst>
      </pc:sldChg>
      <pc:sldChg chg="addSp delSp modSp add del mod">
        <pc:chgData name="Арман Чиндалиев" userId="79ffa515-e99f-4a1a-9bc4-5f28f442ebda" providerId="ADAL" clId="{DA446147-7DB8-4ACC-989D-89576EEA0220}" dt="2026-01-29T11:59:27.998" v="3478" actId="47"/>
        <pc:sldMkLst>
          <pc:docMk/>
          <pc:sldMk cId="989355785" sldId="9839"/>
        </pc:sldMkLst>
        <pc:spChg chg="add mod">
          <ac:chgData name="Арман Чиндалиев" userId="79ffa515-e99f-4a1a-9bc4-5f28f442ebda" providerId="ADAL" clId="{DA446147-7DB8-4ACC-989D-89576EEA0220}" dt="2026-01-29T11:59:00.770" v="3474" actId="207"/>
          <ac:spMkLst>
            <pc:docMk/>
            <pc:sldMk cId="989355785" sldId="9839"/>
            <ac:spMk id="2" creationId="{90DBBFEF-C659-80D9-1B5D-AEF6E3D255AA}"/>
          </ac:spMkLst>
        </pc:spChg>
        <pc:spChg chg="add mod">
          <ac:chgData name="Арман Чиндалиев" userId="79ffa515-e99f-4a1a-9bc4-5f28f442ebda" providerId="ADAL" clId="{DA446147-7DB8-4ACC-989D-89576EEA0220}" dt="2026-01-29T11:58:50.703" v="3473" actId="1076"/>
          <ac:spMkLst>
            <pc:docMk/>
            <pc:sldMk cId="989355785" sldId="9839"/>
            <ac:spMk id="3" creationId="{8E1F3B24-B3ED-F903-C83E-1FF0CC0436DD}"/>
          </ac:spMkLst>
        </pc:spChg>
        <pc:spChg chg="del">
          <ac:chgData name="Арман Чиндалиев" userId="79ffa515-e99f-4a1a-9bc4-5f28f442ebda" providerId="ADAL" clId="{DA446147-7DB8-4ACC-989D-89576EEA0220}" dt="2026-01-29T11:58:00.612" v="3461" actId="478"/>
          <ac:spMkLst>
            <pc:docMk/>
            <pc:sldMk cId="989355785" sldId="9839"/>
            <ac:spMk id="15" creationId="{5FC3B684-1524-63BC-E546-6AC7EA5EAAFE}"/>
          </ac:spMkLst>
        </pc:spChg>
        <pc:spChg chg="del">
          <ac:chgData name="Арман Чиндалиев" userId="79ffa515-e99f-4a1a-9bc4-5f28f442ebda" providerId="ADAL" clId="{DA446147-7DB8-4ACC-989D-89576EEA0220}" dt="2026-01-29T11:58:00.612" v="3461" actId="478"/>
          <ac:spMkLst>
            <pc:docMk/>
            <pc:sldMk cId="989355785" sldId="9839"/>
            <ac:spMk id="16" creationId="{B0559F30-16FF-820C-3C6A-B25FB6541D71}"/>
          </ac:spMkLst>
        </pc:spChg>
        <pc:spChg chg="del">
          <ac:chgData name="Арман Чиндалиев" userId="79ffa515-e99f-4a1a-9bc4-5f28f442ebda" providerId="ADAL" clId="{DA446147-7DB8-4ACC-989D-89576EEA0220}" dt="2026-01-29T11:58:02.868" v="3462" actId="478"/>
          <ac:spMkLst>
            <pc:docMk/>
            <pc:sldMk cId="989355785" sldId="9839"/>
            <ac:spMk id="19" creationId="{F789F33C-79D8-EF2F-5B68-AF77F8417CBE}"/>
          </ac:spMkLst>
        </pc:spChg>
        <pc:picChg chg="mod">
          <ac:chgData name="Арман Чиндалиев" userId="79ffa515-e99f-4a1a-9bc4-5f28f442ebda" providerId="ADAL" clId="{DA446147-7DB8-4ACC-989D-89576EEA0220}" dt="2026-01-29T11:58:30.948" v="3470" actId="14100"/>
          <ac:picMkLst>
            <pc:docMk/>
            <pc:sldMk cId="989355785" sldId="9839"/>
            <ac:picMk id="23" creationId="{599A97E0-A574-C82E-9665-4465B5D829CC}"/>
          </ac:picMkLst>
        </pc:picChg>
      </pc:sldChg>
      <pc:sldChg chg="addSp delSp modSp add mod ord">
        <pc:chgData name="Арман Чиндалиев" userId="79ffa515-e99f-4a1a-9bc4-5f28f442ebda" providerId="ADAL" clId="{DA446147-7DB8-4ACC-989D-89576EEA0220}" dt="2026-01-29T13:42:59.985" v="5291" actId="20577"/>
        <pc:sldMkLst>
          <pc:docMk/>
          <pc:sldMk cId="463105190" sldId="9840"/>
        </pc:sldMkLst>
        <pc:spChg chg="add mod">
          <ac:chgData name="Арман Чиндалиев" userId="79ffa515-e99f-4a1a-9bc4-5f28f442ebda" providerId="ADAL" clId="{DA446147-7DB8-4ACC-989D-89576EEA0220}" dt="2026-01-29T12:01:48.092" v="3521" actId="5793"/>
          <ac:spMkLst>
            <pc:docMk/>
            <pc:sldMk cId="463105190" sldId="9840"/>
            <ac:spMk id="2" creationId="{D0067D87-B66A-0FC2-4EB1-1C2CD97C54F4}"/>
          </ac:spMkLst>
        </pc:spChg>
        <pc:spChg chg="mod">
          <ac:chgData name="Арман Чиндалиев" userId="79ffa515-e99f-4a1a-9bc4-5f28f442ebda" providerId="ADAL" clId="{DA446147-7DB8-4ACC-989D-89576EEA0220}" dt="2026-01-29T12:01:16.263" v="3518"/>
          <ac:spMkLst>
            <pc:docMk/>
            <pc:sldMk cId="463105190" sldId="9840"/>
            <ac:spMk id="6" creationId="{6EE3C0D9-5556-DE2C-63B9-15DCF3A6AB13}"/>
          </ac:spMkLst>
        </pc:spChg>
        <pc:spChg chg="mod">
          <ac:chgData name="Арман Чиндалиев" userId="79ffa515-e99f-4a1a-9bc4-5f28f442ebda" providerId="ADAL" clId="{DA446147-7DB8-4ACC-989D-89576EEA0220}" dt="2026-01-29T12:01:16.263" v="3518"/>
          <ac:spMkLst>
            <pc:docMk/>
            <pc:sldMk cId="463105190" sldId="9840"/>
            <ac:spMk id="7" creationId="{C0D132B9-CE06-0BD2-3F0E-19273578206D}"/>
          </ac:spMkLst>
        </pc:spChg>
        <pc:spChg chg="mod">
          <ac:chgData name="Арман Чиндалиев" userId="79ffa515-e99f-4a1a-9bc4-5f28f442ebda" providerId="ADAL" clId="{DA446147-7DB8-4ACC-989D-89576EEA0220}" dt="2026-01-29T12:01:16.263" v="3518"/>
          <ac:spMkLst>
            <pc:docMk/>
            <pc:sldMk cId="463105190" sldId="9840"/>
            <ac:spMk id="8" creationId="{82B39C0D-F868-90A9-230A-13C5F1394460}"/>
          </ac:spMkLst>
        </pc:spChg>
        <pc:spChg chg="mod">
          <ac:chgData name="Арман Чиндалиев" userId="79ffa515-e99f-4a1a-9bc4-5f28f442ebda" providerId="ADAL" clId="{DA446147-7DB8-4ACC-989D-89576EEA0220}" dt="2026-01-29T12:01:16.263" v="3518"/>
          <ac:spMkLst>
            <pc:docMk/>
            <pc:sldMk cId="463105190" sldId="9840"/>
            <ac:spMk id="9" creationId="{CDEAC1CF-44C8-B062-5472-3BB544EC7292}"/>
          </ac:spMkLst>
        </pc:spChg>
        <pc:spChg chg="mod">
          <ac:chgData name="Арман Чиндалиев" userId="79ffa515-e99f-4a1a-9bc4-5f28f442ebda" providerId="ADAL" clId="{DA446147-7DB8-4ACC-989D-89576EEA0220}" dt="2026-01-29T12:01:16.263" v="3518"/>
          <ac:spMkLst>
            <pc:docMk/>
            <pc:sldMk cId="463105190" sldId="9840"/>
            <ac:spMk id="10" creationId="{C94BF67E-E268-64A1-9B0F-47380BFB567D}"/>
          </ac:spMkLst>
        </pc:spChg>
        <pc:spChg chg="mod">
          <ac:chgData name="Арман Чиндалиев" userId="79ffa515-e99f-4a1a-9bc4-5f28f442ebda" providerId="ADAL" clId="{DA446147-7DB8-4ACC-989D-89576EEA0220}" dt="2026-01-29T12:05:50.272" v="3601" actId="207"/>
          <ac:spMkLst>
            <pc:docMk/>
            <pc:sldMk cId="463105190" sldId="9840"/>
            <ac:spMk id="11" creationId="{5523F34A-9B0B-E11F-4285-010E7528A2DC}"/>
          </ac:spMkLst>
        </pc:spChg>
        <pc:spChg chg="mod">
          <ac:chgData name="Арман Чиндалиев" userId="79ffa515-e99f-4a1a-9bc4-5f28f442ebda" providerId="ADAL" clId="{DA446147-7DB8-4ACC-989D-89576EEA0220}" dt="2026-01-29T12:01:16.263" v="3518"/>
          <ac:spMkLst>
            <pc:docMk/>
            <pc:sldMk cId="463105190" sldId="9840"/>
            <ac:spMk id="12" creationId="{C6476C16-E31D-9200-3024-47D1897BE8CF}"/>
          </ac:spMkLst>
        </pc:spChg>
        <pc:spChg chg="mod">
          <ac:chgData name="Арман Чиндалиев" userId="79ffa515-e99f-4a1a-9bc4-5f28f442ebda" providerId="ADAL" clId="{DA446147-7DB8-4ACC-989D-89576EEA0220}" dt="2026-01-29T12:01:16.263" v="3518"/>
          <ac:spMkLst>
            <pc:docMk/>
            <pc:sldMk cId="463105190" sldId="9840"/>
            <ac:spMk id="13" creationId="{3A64BB00-2F31-32EC-5F21-7D07541832DA}"/>
          </ac:spMkLst>
        </pc:spChg>
        <pc:spChg chg="add mod">
          <ac:chgData name="Арман Чиндалиев" userId="79ffa515-e99f-4a1a-9bc4-5f28f442ebda" providerId="ADAL" clId="{DA446147-7DB8-4ACC-989D-89576EEA0220}" dt="2026-01-29T12:03:07.067" v="3535" actId="5793"/>
          <ac:spMkLst>
            <pc:docMk/>
            <pc:sldMk cId="463105190" sldId="9840"/>
            <ac:spMk id="14" creationId="{CEF48955-402D-D25A-661C-423476B30F0D}"/>
          </ac:spMkLst>
        </pc:spChg>
        <pc:spChg chg="mod">
          <ac:chgData name="Арман Чиндалиев" userId="79ffa515-e99f-4a1a-9bc4-5f28f442ebda" providerId="ADAL" clId="{DA446147-7DB8-4ACC-989D-89576EEA0220}" dt="2026-01-29T12:00:39.699" v="3513" actId="5793"/>
          <ac:spMkLst>
            <pc:docMk/>
            <pc:sldMk cId="463105190" sldId="9840"/>
            <ac:spMk id="17" creationId="{236C87E1-6C65-778B-DC48-8E85C8D755B7}"/>
          </ac:spMkLst>
        </pc:spChg>
        <pc:spChg chg="mod">
          <ac:chgData name="Арман Чиндалиев" userId="79ffa515-e99f-4a1a-9bc4-5f28f442ebda" providerId="ADAL" clId="{DA446147-7DB8-4ACC-989D-89576EEA0220}" dt="2026-01-29T12:01:58.424" v="3522"/>
          <ac:spMkLst>
            <pc:docMk/>
            <pc:sldMk cId="463105190" sldId="9840"/>
            <ac:spMk id="22" creationId="{D1F6A106-5BB0-1827-2031-4D68002B0F81}"/>
          </ac:spMkLst>
        </pc:spChg>
        <pc:spChg chg="mod">
          <ac:chgData name="Арман Чиндалиев" userId="79ffa515-e99f-4a1a-9bc4-5f28f442ebda" providerId="ADAL" clId="{DA446147-7DB8-4ACC-989D-89576EEA0220}" dt="2026-01-29T12:01:58.424" v="3522"/>
          <ac:spMkLst>
            <pc:docMk/>
            <pc:sldMk cId="463105190" sldId="9840"/>
            <ac:spMk id="40" creationId="{A8903715-3B99-38FF-6CD1-833000D24E63}"/>
          </ac:spMkLst>
        </pc:spChg>
        <pc:spChg chg="mod">
          <ac:chgData name="Арман Чиндалиев" userId="79ffa515-e99f-4a1a-9bc4-5f28f442ebda" providerId="ADAL" clId="{DA446147-7DB8-4ACC-989D-89576EEA0220}" dt="2026-01-29T12:00:56.241" v="3515" actId="5793"/>
          <ac:spMkLst>
            <pc:docMk/>
            <pc:sldMk cId="463105190" sldId="9840"/>
            <ac:spMk id="42" creationId="{F5A0C123-7B2B-79C1-DCAB-EF59132ACC5E}"/>
          </ac:spMkLst>
        </pc:spChg>
        <pc:spChg chg="mod">
          <ac:chgData name="Арман Чиндалиев" userId="79ffa515-e99f-4a1a-9bc4-5f28f442ebda" providerId="ADAL" clId="{DA446147-7DB8-4ACC-989D-89576EEA0220}" dt="2026-01-29T12:01:58.424" v="3522"/>
          <ac:spMkLst>
            <pc:docMk/>
            <pc:sldMk cId="463105190" sldId="9840"/>
            <ac:spMk id="52" creationId="{6EB865A2-EA4F-8434-1796-369CDC3E295C}"/>
          </ac:spMkLst>
        </pc:spChg>
        <pc:spChg chg="mod">
          <ac:chgData name="Арман Чиндалиев" userId="79ffa515-e99f-4a1a-9bc4-5f28f442ebda" providerId="ADAL" clId="{DA446147-7DB8-4ACC-989D-89576EEA0220}" dt="2026-01-29T12:01:58.424" v="3522"/>
          <ac:spMkLst>
            <pc:docMk/>
            <pc:sldMk cId="463105190" sldId="9840"/>
            <ac:spMk id="53" creationId="{DA4852B2-57B0-D4C7-B76F-9418C09E340F}"/>
          </ac:spMkLst>
        </pc:spChg>
        <pc:spChg chg="mod">
          <ac:chgData name="Арман Чиндалиев" userId="79ffa515-e99f-4a1a-9bc4-5f28f442ebda" providerId="ADAL" clId="{DA446147-7DB8-4ACC-989D-89576EEA0220}" dt="2026-01-29T12:01:58.424" v="3522"/>
          <ac:spMkLst>
            <pc:docMk/>
            <pc:sldMk cId="463105190" sldId="9840"/>
            <ac:spMk id="54" creationId="{F337E407-5608-1CC1-3C95-F09C33C21860}"/>
          </ac:spMkLst>
        </pc:spChg>
        <pc:spChg chg="mod">
          <ac:chgData name="Арман Чиндалиев" userId="79ffa515-e99f-4a1a-9bc4-5f28f442ebda" providerId="ADAL" clId="{DA446147-7DB8-4ACC-989D-89576EEA0220}" dt="2026-01-29T12:01:58.424" v="3522"/>
          <ac:spMkLst>
            <pc:docMk/>
            <pc:sldMk cId="463105190" sldId="9840"/>
            <ac:spMk id="55" creationId="{36FEDCCE-AA45-676A-0E49-12ACBFE87DCD}"/>
          </ac:spMkLst>
        </pc:spChg>
        <pc:spChg chg="mod">
          <ac:chgData name="Арман Чиндалиев" userId="79ffa515-e99f-4a1a-9bc4-5f28f442ebda" providerId="ADAL" clId="{DA446147-7DB8-4ACC-989D-89576EEA0220}" dt="2026-01-29T12:01:58.424" v="3522"/>
          <ac:spMkLst>
            <pc:docMk/>
            <pc:sldMk cId="463105190" sldId="9840"/>
            <ac:spMk id="56" creationId="{DF3CD46E-4958-DE8F-B4AA-AC882F57CC78}"/>
          </ac:spMkLst>
        </pc:spChg>
        <pc:spChg chg="add del">
          <ac:chgData name="Арман Чиндалиев" userId="79ffa515-e99f-4a1a-9bc4-5f28f442ebda" providerId="ADAL" clId="{DA446147-7DB8-4ACC-989D-89576EEA0220}" dt="2026-01-29T12:02:27.338" v="3531" actId="22"/>
          <ac:spMkLst>
            <pc:docMk/>
            <pc:sldMk cId="463105190" sldId="9840"/>
            <ac:spMk id="58" creationId="{FB97D2FD-D36F-2001-3807-569C3250C79D}"/>
          </ac:spMkLst>
        </pc:spChg>
        <pc:spChg chg="add mod">
          <ac:chgData name="Арман Чиндалиев" userId="79ffa515-e99f-4a1a-9bc4-5f28f442ebda" providerId="ADAL" clId="{DA446147-7DB8-4ACC-989D-89576EEA0220}" dt="2026-01-29T12:39:57.286" v="4467" actId="20577"/>
          <ac:spMkLst>
            <pc:docMk/>
            <pc:sldMk cId="463105190" sldId="9840"/>
            <ac:spMk id="59" creationId="{FF999CEA-34DC-FF2E-3FBF-C1D21C633056}"/>
          </ac:spMkLst>
        </pc:spChg>
        <pc:spChg chg="mod">
          <ac:chgData name="Арман Чиндалиев" userId="79ffa515-e99f-4a1a-9bc4-5f28f442ebda" providerId="ADAL" clId="{DA446147-7DB8-4ACC-989D-89576EEA0220}" dt="2026-01-29T12:02:31.115" v="3532"/>
          <ac:spMkLst>
            <pc:docMk/>
            <pc:sldMk cId="463105190" sldId="9840"/>
            <ac:spMk id="62" creationId="{2471BAF7-E8A0-D388-3807-20FEA6EDBC45}"/>
          </ac:spMkLst>
        </pc:spChg>
        <pc:spChg chg="mod">
          <ac:chgData name="Арман Чиндалиев" userId="79ffa515-e99f-4a1a-9bc4-5f28f442ebda" providerId="ADAL" clId="{DA446147-7DB8-4ACC-989D-89576EEA0220}" dt="2026-01-29T13:22:05.165" v="4986" actId="1076"/>
          <ac:spMkLst>
            <pc:docMk/>
            <pc:sldMk cId="463105190" sldId="9840"/>
            <ac:spMk id="63" creationId="{52543EE4-6AA6-7C95-9464-43DF12EF56BD}"/>
          </ac:spMkLst>
        </pc:spChg>
        <pc:spChg chg="mod">
          <ac:chgData name="Арман Чиндалиев" userId="79ffa515-e99f-4a1a-9bc4-5f28f442ebda" providerId="ADAL" clId="{DA446147-7DB8-4ACC-989D-89576EEA0220}" dt="2026-01-29T12:02:31.115" v="3532"/>
          <ac:spMkLst>
            <pc:docMk/>
            <pc:sldMk cId="463105190" sldId="9840"/>
            <ac:spMk id="68" creationId="{29FD8263-3EA9-53FA-A7C8-8A75785DF2C3}"/>
          </ac:spMkLst>
        </pc:spChg>
        <pc:spChg chg="mod">
          <ac:chgData name="Арман Чиндалиев" userId="79ffa515-e99f-4a1a-9bc4-5f28f442ebda" providerId="ADAL" clId="{DA446147-7DB8-4ACC-989D-89576EEA0220}" dt="2026-01-29T12:02:31.115" v="3532"/>
          <ac:spMkLst>
            <pc:docMk/>
            <pc:sldMk cId="463105190" sldId="9840"/>
            <ac:spMk id="69" creationId="{405A43F8-648F-9DA5-352D-6A76B5278928}"/>
          </ac:spMkLst>
        </pc:spChg>
        <pc:spChg chg="mod">
          <ac:chgData name="Арман Чиндалиев" userId="79ffa515-e99f-4a1a-9bc4-5f28f442ebda" providerId="ADAL" clId="{DA446147-7DB8-4ACC-989D-89576EEA0220}" dt="2026-01-29T12:02:31.115" v="3532"/>
          <ac:spMkLst>
            <pc:docMk/>
            <pc:sldMk cId="463105190" sldId="9840"/>
            <ac:spMk id="70" creationId="{FE1780FB-CB01-5744-13EF-98DB6AB80188}"/>
          </ac:spMkLst>
        </pc:spChg>
        <pc:spChg chg="mod">
          <ac:chgData name="Арман Чиндалиев" userId="79ffa515-e99f-4a1a-9bc4-5f28f442ebda" providerId="ADAL" clId="{DA446147-7DB8-4ACC-989D-89576EEA0220}" dt="2026-01-29T12:02:31.115" v="3532"/>
          <ac:spMkLst>
            <pc:docMk/>
            <pc:sldMk cId="463105190" sldId="9840"/>
            <ac:spMk id="71" creationId="{FBAF7C07-9FEC-F167-22F2-29100A3DAD34}"/>
          </ac:spMkLst>
        </pc:spChg>
        <pc:spChg chg="mod">
          <ac:chgData name="Арман Чиндалиев" userId="79ffa515-e99f-4a1a-9bc4-5f28f442ebda" providerId="ADAL" clId="{DA446147-7DB8-4ACC-989D-89576EEA0220}" dt="2026-01-29T12:02:31.115" v="3532"/>
          <ac:spMkLst>
            <pc:docMk/>
            <pc:sldMk cId="463105190" sldId="9840"/>
            <ac:spMk id="72" creationId="{BBF74775-3E8B-EA1B-DB56-470918349837}"/>
          </ac:spMkLst>
        </pc:spChg>
        <pc:spChg chg="mod">
          <ac:chgData name="Арман Чиндалиев" userId="79ffa515-e99f-4a1a-9bc4-5f28f442ebda" providerId="ADAL" clId="{DA446147-7DB8-4ACC-989D-89576EEA0220}" dt="2026-01-29T12:02:31.115" v="3532"/>
          <ac:spMkLst>
            <pc:docMk/>
            <pc:sldMk cId="463105190" sldId="9840"/>
            <ac:spMk id="73" creationId="{9BCA92EC-0C20-16E2-11C4-FFA7F2708946}"/>
          </ac:spMkLst>
        </pc:spChg>
        <pc:spChg chg="add mod">
          <ac:chgData name="Арман Чиндалиев" userId="79ffa515-e99f-4a1a-9bc4-5f28f442ebda" providerId="ADAL" clId="{DA446147-7DB8-4ACC-989D-89576EEA0220}" dt="2026-01-29T12:40:12.893" v="4488" actId="14100"/>
          <ac:spMkLst>
            <pc:docMk/>
            <pc:sldMk cId="463105190" sldId="9840"/>
            <ac:spMk id="74" creationId="{1C665F94-03BD-09EB-5BEB-7EA0A7F0042B}"/>
          </ac:spMkLst>
        </pc:spChg>
        <pc:spChg chg="add mod">
          <ac:chgData name="Арман Чиндалиев" userId="79ffa515-e99f-4a1a-9bc4-5f28f442ebda" providerId="ADAL" clId="{DA446147-7DB8-4ACC-989D-89576EEA0220}" dt="2026-01-29T13:42:59.985" v="5291" actId="20577"/>
          <ac:spMkLst>
            <pc:docMk/>
            <pc:sldMk cId="463105190" sldId="9840"/>
            <ac:spMk id="76" creationId="{EBB493A3-79B3-D75C-496A-6496C89676B3}"/>
          </ac:spMkLst>
        </pc:spChg>
        <pc:spChg chg="add mod">
          <ac:chgData name="Арман Чиндалиев" userId="79ffa515-e99f-4a1a-9bc4-5f28f442ebda" providerId="ADAL" clId="{DA446147-7DB8-4ACC-989D-89576EEA0220}" dt="2026-01-29T12:04:49.051" v="3577" actId="1076"/>
          <ac:spMkLst>
            <pc:docMk/>
            <pc:sldMk cId="463105190" sldId="9840"/>
            <ac:spMk id="78" creationId="{EEFE6AC2-8B8B-BF38-5331-B3A4BACCF05C}"/>
          </ac:spMkLst>
        </pc:spChg>
        <pc:spChg chg="add mod">
          <ac:chgData name="Арман Чиндалиев" userId="79ffa515-e99f-4a1a-9bc4-5f28f442ebda" providerId="ADAL" clId="{DA446147-7DB8-4ACC-989D-89576EEA0220}" dt="2026-01-29T12:05:49.565" v="3599" actId="207"/>
          <ac:spMkLst>
            <pc:docMk/>
            <pc:sldMk cId="463105190" sldId="9840"/>
            <ac:spMk id="79" creationId="{9BD21EE1-BED5-3A7D-2DB4-21016553D026}"/>
          </ac:spMkLst>
        </pc:spChg>
        <pc:spChg chg="add mod">
          <ac:chgData name="Арман Чиндалиев" userId="79ffa515-e99f-4a1a-9bc4-5f28f442ebda" providerId="ADAL" clId="{DA446147-7DB8-4ACC-989D-89576EEA0220}" dt="2026-01-29T12:06:47.070" v="3605" actId="1076"/>
          <ac:spMkLst>
            <pc:docMk/>
            <pc:sldMk cId="463105190" sldId="9840"/>
            <ac:spMk id="80" creationId="{68BC60F9-933A-FE3D-76F5-75785124BDB7}"/>
          </ac:spMkLst>
        </pc:spChg>
        <pc:spChg chg="add mod">
          <ac:chgData name="Арман Чиндалиев" userId="79ffa515-e99f-4a1a-9bc4-5f28f442ebda" providerId="ADAL" clId="{DA446147-7DB8-4ACC-989D-89576EEA0220}" dt="2026-01-29T12:07:18.403" v="3611" actId="1076"/>
          <ac:spMkLst>
            <pc:docMk/>
            <pc:sldMk cId="463105190" sldId="9840"/>
            <ac:spMk id="81" creationId="{3C640A91-9686-F0E6-06BA-AD0A34DA58F3}"/>
          </ac:spMkLst>
        </pc:spChg>
        <pc:spChg chg="add del mod">
          <ac:chgData name="Арман Чиндалиев" userId="79ffa515-e99f-4a1a-9bc4-5f28f442ebda" providerId="ADAL" clId="{DA446147-7DB8-4ACC-989D-89576EEA0220}" dt="2026-01-29T13:19:02.669" v="4963"/>
          <ac:spMkLst>
            <pc:docMk/>
            <pc:sldMk cId="463105190" sldId="9840"/>
            <ac:spMk id="82" creationId="{14AF56A4-2227-E9A1-1174-BFBF9D179CF0}"/>
          </ac:spMkLst>
        </pc:spChg>
        <pc:spChg chg="add del mod">
          <ac:chgData name="Арман Чиндалиев" userId="79ffa515-e99f-4a1a-9bc4-5f28f442ebda" providerId="ADAL" clId="{DA446147-7DB8-4ACC-989D-89576EEA0220}" dt="2026-01-29T13:19:18.683" v="4967"/>
          <ac:spMkLst>
            <pc:docMk/>
            <pc:sldMk cId="463105190" sldId="9840"/>
            <ac:spMk id="83" creationId="{18D4DD7A-4D52-F729-831F-651DA7B0A1CB}"/>
          </ac:spMkLst>
        </pc:spChg>
        <pc:spChg chg="add del mod">
          <ac:chgData name="Арман Чиндалиев" userId="79ffa515-e99f-4a1a-9bc4-5f28f442ebda" providerId="ADAL" clId="{DA446147-7DB8-4ACC-989D-89576EEA0220}" dt="2026-01-29T13:19:45.625" v="4976" actId="1076"/>
          <ac:spMkLst>
            <pc:docMk/>
            <pc:sldMk cId="463105190" sldId="9840"/>
            <ac:spMk id="84" creationId="{4B66370A-378D-E5B6-F8EE-94DE9489B4C5}"/>
          </ac:spMkLst>
        </pc:spChg>
        <pc:spChg chg="add mod">
          <ac:chgData name="Арман Чиндалиев" userId="79ffa515-e99f-4a1a-9bc4-5f28f442ebda" providerId="ADAL" clId="{DA446147-7DB8-4ACC-989D-89576EEA0220}" dt="2026-01-29T13:20:17.132" v="4980" actId="1076"/>
          <ac:spMkLst>
            <pc:docMk/>
            <pc:sldMk cId="463105190" sldId="9840"/>
            <ac:spMk id="85" creationId="{3DD7EB23-7BFF-973F-805E-8266D3FD445C}"/>
          </ac:spMkLst>
        </pc:spChg>
        <pc:spChg chg="add mod">
          <ac:chgData name="Арман Чиндалиев" userId="79ffa515-e99f-4a1a-9bc4-5f28f442ebda" providerId="ADAL" clId="{DA446147-7DB8-4ACC-989D-89576EEA0220}" dt="2026-01-29T13:22:00.679" v="4985" actId="1076"/>
          <ac:spMkLst>
            <pc:docMk/>
            <pc:sldMk cId="463105190" sldId="9840"/>
            <ac:spMk id="86" creationId="{51AC497B-953E-651E-4A9A-F1B914F5EEE6}"/>
          </ac:spMkLst>
        </pc:spChg>
        <pc:grpChg chg="add mod">
          <ac:chgData name="Арман Чиндалиев" userId="79ffa515-e99f-4a1a-9bc4-5f28f442ebda" providerId="ADAL" clId="{DA446147-7DB8-4ACC-989D-89576EEA0220}" dt="2026-01-29T12:01:24.552" v="3519" actId="1076"/>
          <ac:grpSpMkLst>
            <pc:docMk/>
            <pc:sldMk cId="463105190" sldId="9840"/>
            <ac:grpSpMk id="5" creationId="{B93F0810-039A-97C2-998A-C0BB62551C71}"/>
          </ac:grpSpMkLst>
        </pc:grpChg>
        <pc:grpChg chg="add del mod">
          <ac:chgData name="Арман Чиндалиев" userId="79ffa515-e99f-4a1a-9bc4-5f28f442ebda" providerId="ADAL" clId="{DA446147-7DB8-4ACC-989D-89576EEA0220}" dt="2026-01-29T12:06:37.974" v="3602" actId="478"/>
          <ac:grpSpMkLst>
            <pc:docMk/>
            <pc:sldMk cId="463105190" sldId="9840"/>
            <ac:grpSpMk id="16" creationId="{B9A1A559-F1F2-63DF-6220-225AF1589C47}"/>
          </ac:grpSpMkLst>
        </pc:grpChg>
        <pc:grpChg chg="del">
          <ac:chgData name="Арман Чиндалиев" userId="79ffa515-e99f-4a1a-9bc4-5f28f442ebda" providerId="ADAL" clId="{DA446147-7DB8-4ACC-989D-89576EEA0220}" dt="2026-01-29T13:18:52.060" v="4961" actId="478"/>
          <ac:grpSpMkLst>
            <pc:docMk/>
            <pc:sldMk cId="463105190" sldId="9840"/>
            <ac:grpSpMk id="19" creationId="{B727C47E-58EB-4D34-BB55-5424B6599763}"/>
          </ac:grpSpMkLst>
        </pc:grpChg>
        <pc:grpChg chg="del">
          <ac:chgData name="Арман Чиндалиев" userId="79ffa515-e99f-4a1a-9bc4-5f28f442ebda" providerId="ADAL" clId="{DA446147-7DB8-4ACC-989D-89576EEA0220}" dt="2026-01-29T13:20:09.074" v="4977" actId="478"/>
          <ac:grpSpMkLst>
            <pc:docMk/>
            <pc:sldMk cId="463105190" sldId="9840"/>
            <ac:grpSpMk id="44" creationId="{CF11C80B-8EA5-2733-67A7-C175F758EE6F}"/>
          </ac:grpSpMkLst>
        </pc:grpChg>
        <pc:grpChg chg="add del mod">
          <ac:chgData name="Арман Чиндалиев" userId="79ffa515-e99f-4a1a-9bc4-5f28f442ebda" providerId="ADAL" clId="{DA446147-7DB8-4ACC-989D-89576EEA0220}" dt="2026-01-29T12:06:54.136" v="3606" actId="478"/>
          <ac:grpSpMkLst>
            <pc:docMk/>
            <pc:sldMk cId="463105190" sldId="9840"/>
            <ac:grpSpMk id="61" creationId="{CC1EB080-F152-B5CF-4719-984112723638}"/>
          </ac:grpSpMkLst>
        </pc:grpChg>
        <pc:grpChg chg="del">
          <ac:chgData name="Арман Чиндалиев" userId="79ffa515-e99f-4a1a-9bc4-5f28f442ebda" providerId="ADAL" clId="{DA446147-7DB8-4ACC-989D-89576EEA0220}" dt="2026-01-29T13:21:10.521" v="4981" actId="478"/>
          <ac:grpSpMkLst>
            <pc:docMk/>
            <pc:sldMk cId="463105190" sldId="9840"/>
            <ac:grpSpMk id="65" creationId="{A793B773-AABB-EEF2-1A91-4106A415596B}"/>
          </ac:grpSpMkLst>
        </pc:grpChg>
        <pc:picChg chg="mod">
          <ac:chgData name="Арман Чиндалиев" userId="79ffa515-e99f-4a1a-9bc4-5f28f442ebda" providerId="ADAL" clId="{DA446147-7DB8-4ACC-989D-89576EEA0220}" dt="2026-01-29T12:07:13.227" v="3610" actId="1076"/>
          <ac:picMkLst>
            <pc:docMk/>
            <pc:sldMk cId="463105190" sldId="9840"/>
            <ac:picMk id="4" creationId="{091FEC67-20BF-92E3-630B-594E33242967}"/>
          </ac:picMkLst>
        </pc:picChg>
        <pc:cxnChg chg="add mod">
          <ac:chgData name="Арман Чиндалиев" userId="79ffa515-e99f-4a1a-9bc4-5f28f442ebda" providerId="ADAL" clId="{DA446147-7DB8-4ACC-989D-89576EEA0220}" dt="2026-01-29T12:01:24.552" v="3519" actId="1076"/>
          <ac:cxnSpMkLst>
            <pc:docMk/>
            <pc:sldMk cId="463105190" sldId="9840"/>
            <ac:cxnSpMk id="3" creationId="{0E5B9ECC-348A-510A-A1BD-0A84942FF656}"/>
          </ac:cxnSpMkLst>
        </pc:cxnChg>
        <pc:cxnChg chg="add mod">
          <ac:chgData name="Арман Чиндалиев" userId="79ffa515-e99f-4a1a-9bc4-5f28f442ebda" providerId="ADAL" clId="{DA446147-7DB8-4ACC-989D-89576EEA0220}" dt="2026-01-29T12:02:24.570" v="3529" actId="1076"/>
          <ac:cxnSpMkLst>
            <pc:docMk/>
            <pc:sldMk cId="463105190" sldId="9840"/>
            <ac:cxnSpMk id="15" creationId="{D7199FC8-D37A-3E8B-E212-3FA30E44064A}"/>
          </ac:cxnSpMkLst>
        </pc:cxnChg>
        <pc:cxnChg chg="add mod">
          <ac:chgData name="Арман Чиндалиев" userId="79ffa515-e99f-4a1a-9bc4-5f28f442ebda" providerId="ADAL" clId="{DA446147-7DB8-4ACC-989D-89576EEA0220}" dt="2026-01-29T12:02:37.273" v="3533" actId="1076"/>
          <ac:cxnSpMkLst>
            <pc:docMk/>
            <pc:sldMk cId="463105190" sldId="9840"/>
            <ac:cxnSpMk id="60" creationId="{33C054AE-0B47-82F0-3ED6-65616A1C88B2}"/>
          </ac:cxnSpMkLst>
        </pc:cxnChg>
      </pc:sldChg>
      <pc:sldChg chg="modSp new del mod">
        <pc:chgData name="Арман Чиндалиев" userId="79ffa515-e99f-4a1a-9bc4-5f28f442ebda" providerId="ADAL" clId="{DA446147-7DB8-4ACC-989D-89576EEA0220}" dt="2026-01-29T12:50:12.046" v="4860" actId="47"/>
        <pc:sldMkLst>
          <pc:docMk/>
          <pc:sldMk cId="1396982592" sldId="9841"/>
        </pc:sldMkLst>
        <pc:spChg chg="mod">
          <ac:chgData name="Арман Чиндалиев" userId="79ffa515-e99f-4a1a-9bc4-5f28f442ebda" providerId="ADAL" clId="{DA446147-7DB8-4ACC-989D-89576EEA0220}" dt="2026-01-29T12:12:55.774" v="3645" actId="20577"/>
          <ac:spMkLst>
            <pc:docMk/>
            <pc:sldMk cId="1396982592" sldId="9841"/>
            <ac:spMk id="2" creationId="{7D7A236C-E993-5B11-D105-EEFE81363715}"/>
          </ac:spMkLst>
        </pc:spChg>
      </pc:sldChg>
      <pc:sldChg chg="addSp delSp modSp add mod ord">
        <pc:chgData name="Арман Чиндалиев" userId="79ffa515-e99f-4a1a-9bc4-5f28f442ebda" providerId="ADAL" clId="{DA446147-7DB8-4ACC-989D-89576EEA0220}" dt="2026-01-29T14:32:28.661" v="6599" actId="20577"/>
        <pc:sldMkLst>
          <pc:docMk/>
          <pc:sldMk cId="3405168048" sldId="9842"/>
        </pc:sldMkLst>
        <pc:spChg chg="mod">
          <ac:chgData name="Арман Чиндалиев" userId="79ffa515-e99f-4a1a-9bc4-5f28f442ebda" providerId="ADAL" clId="{DA446147-7DB8-4ACC-989D-89576EEA0220}" dt="2026-01-29T12:32:04.529" v="4006" actId="20577"/>
          <ac:spMkLst>
            <pc:docMk/>
            <pc:sldMk cId="3405168048" sldId="9842"/>
            <ac:spMk id="3" creationId="{753E2424-4EFA-A12A-658D-0BED433A40DC}"/>
          </ac:spMkLst>
        </pc:spChg>
        <pc:spChg chg="del">
          <ac:chgData name="Арман Чиндалиев" userId="79ffa515-e99f-4a1a-9bc4-5f28f442ebda" providerId="ADAL" clId="{DA446147-7DB8-4ACC-989D-89576EEA0220}" dt="2026-01-29T12:30:22.852" v="3973" actId="478"/>
          <ac:spMkLst>
            <pc:docMk/>
            <pc:sldMk cId="3405168048" sldId="9842"/>
            <ac:spMk id="7" creationId="{00000000-0000-0000-0000-000000000000}"/>
          </ac:spMkLst>
        </pc:spChg>
        <pc:spChg chg="del mod">
          <ac:chgData name="Арман Чиндалиев" userId="79ffa515-e99f-4a1a-9bc4-5f28f442ebda" providerId="ADAL" clId="{DA446147-7DB8-4ACC-989D-89576EEA0220}" dt="2026-01-29T13:36:00.241" v="5173" actId="478"/>
          <ac:spMkLst>
            <pc:docMk/>
            <pc:sldMk cId="3405168048" sldId="9842"/>
            <ac:spMk id="18" creationId="{41B6FD34-91E1-26D2-00F0-F56906014C44}"/>
          </ac:spMkLst>
        </pc:spChg>
        <pc:graphicFrameChg chg="add mod modGraphic">
          <ac:chgData name="Арман Чиндалиев" userId="79ffa515-e99f-4a1a-9bc4-5f28f442ebda" providerId="ADAL" clId="{DA446147-7DB8-4ACC-989D-89576EEA0220}" dt="2026-01-29T14:32:28.661" v="6599" actId="20577"/>
          <ac:graphicFrameMkLst>
            <pc:docMk/>
            <pc:sldMk cId="3405168048" sldId="9842"/>
            <ac:graphicFrameMk id="4" creationId="{430A4A02-97AD-D1BA-2328-37E8B4B8B7CE}"/>
          </ac:graphicFrameMkLst>
        </pc:graphicFrameChg>
        <pc:picChg chg="del">
          <ac:chgData name="Арман Чиндалиев" userId="79ffa515-e99f-4a1a-9bc4-5f28f442ebda" providerId="ADAL" clId="{DA446147-7DB8-4ACC-989D-89576EEA0220}" dt="2026-01-29T12:30:14.849" v="3969" actId="478"/>
          <ac:picMkLst>
            <pc:docMk/>
            <pc:sldMk cId="3405168048" sldId="9842"/>
            <ac:picMk id="5" creationId="{05974D85-DF18-1572-DE1C-89BA175539B7}"/>
          </ac:picMkLst>
        </pc:picChg>
        <pc:picChg chg="del">
          <ac:chgData name="Арман Чиндалиев" userId="79ffa515-e99f-4a1a-9bc4-5f28f442ebda" providerId="ADAL" clId="{DA446147-7DB8-4ACC-989D-89576EEA0220}" dt="2026-01-29T12:30:13.683" v="3966" actId="478"/>
          <ac:picMkLst>
            <pc:docMk/>
            <pc:sldMk cId="3405168048" sldId="9842"/>
            <ac:picMk id="8" creationId="{8A9D0CCC-7901-0894-EB92-E1B18566DB25}"/>
          </ac:picMkLst>
        </pc:picChg>
        <pc:picChg chg="del">
          <ac:chgData name="Арман Чиндалиев" userId="79ffa515-e99f-4a1a-9bc4-5f28f442ebda" providerId="ADAL" clId="{DA446147-7DB8-4ACC-989D-89576EEA0220}" dt="2026-01-29T12:30:14.399" v="3968" actId="478"/>
          <ac:picMkLst>
            <pc:docMk/>
            <pc:sldMk cId="3405168048" sldId="9842"/>
            <ac:picMk id="10" creationId="{30B0DAE8-AE59-F9BA-F340-34709C2BF33C}"/>
          </ac:picMkLst>
        </pc:picChg>
        <pc:picChg chg="del">
          <ac:chgData name="Арман Чиндалиев" userId="79ffa515-e99f-4a1a-9bc4-5f28f442ebda" providerId="ADAL" clId="{DA446147-7DB8-4ACC-989D-89576EEA0220}" dt="2026-01-29T12:30:14.059" v="3967" actId="478"/>
          <ac:picMkLst>
            <pc:docMk/>
            <pc:sldMk cId="3405168048" sldId="9842"/>
            <ac:picMk id="13" creationId="{FA6867FB-9C1F-C19D-1F02-366F07E6E99B}"/>
          </ac:picMkLst>
        </pc:picChg>
        <pc:picChg chg="del">
          <ac:chgData name="Арман Чиндалиев" userId="79ffa515-e99f-4a1a-9bc4-5f28f442ebda" providerId="ADAL" clId="{DA446147-7DB8-4ACC-989D-89576EEA0220}" dt="2026-01-29T12:30:12.929" v="3964" actId="478"/>
          <ac:picMkLst>
            <pc:docMk/>
            <pc:sldMk cId="3405168048" sldId="9842"/>
            <ac:picMk id="15" creationId="{BCF0CC0F-CB1F-0CA6-59E9-9C90286F73A7}"/>
          </ac:picMkLst>
        </pc:picChg>
        <pc:picChg chg="del">
          <ac:chgData name="Арман Чиндалиев" userId="79ffa515-e99f-4a1a-9bc4-5f28f442ebda" providerId="ADAL" clId="{DA446147-7DB8-4ACC-989D-89576EEA0220}" dt="2026-01-29T12:30:13.327" v="3965" actId="478"/>
          <ac:picMkLst>
            <pc:docMk/>
            <pc:sldMk cId="3405168048" sldId="9842"/>
            <ac:picMk id="17" creationId="{6CBC2186-2953-D9BC-F0B3-9EE799937688}"/>
          </ac:picMkLst>
        </pc:picChg>
        <pc:picChg chg="del">
          <ac:chgData name="Арман Чиндалиев" userId="79ffa515-e99f-4a1a-9bc4-5f28f442ebda" providerId="ADAL" clId="{DA446147-7DB8-4ACC-989D-89576EEA0220}" dt="2026-01-29T12:30:15.632" v="3971" actId="478"/>
          <ac:picMkLst>
            <pc:docMk/>
            <pc:sldMk cId="3405168048" sldId="9842"/>
            <ac:picMk id="22" creationId="{F31EBD8D-1601-1FA5-2852-1E4367CE8C04}"/>
          </ac:picMkLst>
        </pc:picChg>
        <pc:picChg chg="del">
          <ac:chgData name="Арман Чиндалиев" userId="79ffa515-e99f-4a1a-9bc4-5f28f442ebda" providerId="ADAL" clId="{DA446147-7DB8-4ACC-989D-89576EEA0220}" dt="2026-01-29T12:30:15.233" v="3970" actId="478"/>
          <ac:picMkLst>
            <pc:docMk/>
            <pc:sldMk cId="3405168048" sldId="9842"/>
            <ac:picMk id="24" creationId="{9263D498-28E1-87C9-863F-30B2B095373C}"/>
          </ac:picMkLst>
        </pc:picChg>
      </pc:sldChg>
      <pc:sldChg chg="addSp delSp modSp add mod ord">
        <pc:chgData name="Арман Чиндалиев" userId="79ffa515-e99f-4a1a-9bc4-5f28f442ebda" providerId="ADAL" clId="{DA446147-7DB8-4ACC-989D-89576EEA0220}" dt="2026-01-29T12:57:31.415" v="4862" actId="20577"/>
        <pc:sldMkLst>
          <pc:docMk/>
          <pc:sldMk cId="3946689500" sldId="9843"/>
        </pc:sldMkLst>
        <pc:spChg chg="mod">
          <ac:chgData name="Арман Чиндалиев" userId="79ffa515-e99f-4a1a-9bc4-5f28f442ebda" providerId="ADAL" clId="{DA446147-7DB8-4ACC-989D-89576EEA0220}" dt="2026-01-29T12:35:17.669" v="4131" actId="20577"/>
          <ac:spMkLst>
            <pc:docMk/>
            <pc:sldMk cId="3946689500" sldId="9843"/>
            <ac:spMk id="3" creationId="{753E2424-4EFA-A12A-658D-0BED433A40DC}"/>
          </ac:spMkLst>
        </pc:spChg>
        <pc:spChg chg="del">
          <ac:chgData name="Арман Чиндалиев" userId="79ffa515-e99f-4a1a-9bc4-5f28f442ebda" providerId="ADAL" clId="{DA446147-7DB8-4ACC-989D-89576EEA0220}" dt="2026-01-29T12:33:14.925" v="4011" actId="478"/>
          <ac:spMkLst>
            <pc:docMk/>
            <pc:sldMk cId="3946689500" sldId="9843"/>
            <ac:spMk id="18" creationId="{41B6FD34-91E1-26D2-00F0-F56906014C44}"/>
          </ac:spMkLst>
        </pc:spChg>
        <pc:graphicFrameChg chg="add mod modGraphic">
          <ac:chgData name="Арман Чиндалиев" userId="79ffa515-e99f-4a1a-9bc4-5f28f442ebda" providerId="ADAL" clId="{DA446147-7DB8-4ACC-989D-89576EEA0220}" dt="2026-01-29T12:57:31.415" v="4862" actId="20577"/>
          <ac:graphicFrameMkLst>
            <pc:docMk/>
            <pc:sldMk cId="3946689500" sldId="9843"/>
            <ac:graphicFrameMk id="4" creationId="{7FF37513-8A5A-D92C-F038-FE000F33E565}"/>
          </ac:graphicFrameMkLst>
        </pc:graphicFrameChg>
      </pc:sldChg>
      <pc:sldChg chg="addSp delSp modSp add mod">
        <pc:chgData name="Арман Чиндалиев" userId="79ffa515-e99f-4a1a-9bc4-5f28f442ebda" providerId="ADAL" clId="{DA446147-7DB8-4ACC-989D-89576EEA0220}" dt="2026-01-29T14:30:16.538" v="6462" actId="20577"/>
        <pc:sldMkLst>
          <pc:docMk/>
          <pc:sldMk cId="349104863" sldId="9844"/>
        </pc:sldMkLst>
        <pc:spChg chg="mod">
          <ac:chgData name="Арман Чиндалиев" userId="79ffa515-e99f-4a1a-9bc4-5f28f442ebda" providerId="ADAL" clId="{DA446147-7DB8-4ACC-989D-89576EEA0220}" dt="2026-01-29T12:46:00.518" v="4741" actId="20577"/>
          <ac:spMkLst>
            <pc:docMk/>
            <pc:sldMk cId="349104863" sldId="9844"/>
            <ac:spMk id="3" creationId="{753E2424-4EFA-A12A-658D-0BED433A40DC}"/>
          </ac:spMkLst>
        </pc:spChg>
        <pc:spChg chg="del mod">
          <ac:chgData name="Арман Чиндалиев" userId="79ffa515-e99f-4a1a-9bc4-5f28f442ebda" providerId="ADAL" clId="{DA446147-7DB8-4ACC-989D-89576EEA0220}" dt="2026-01-29T13:02:42.947" v="4925" actId="478"/>
          <ac:spMkLst>
            <pc:docMk/>
            <pc:sldMk cId="349104863" sldId="9844"/>
            <ac:spMk id="18" creationId="{41B6FD34-91E1-26D2-00F0-F56906014C44}"/>
          </ac:spMkLst>
        </pc:spChg>
        <pc:graphicFrameChg chg="add mod modGraphic">
          <ac:chgData name="Арман Чиндалиев" userId="79ffa515-e99f-4a1a-9bc4-5f28f442ebda" providerId="ADAL" clId="{DA446147-7DB8-4ACC-989D-89576EEA0220}" dt="2026-01-29T14:30:16.538" v="6462" actId="20577"/>
          <ac:graphicFrameMkLst>
            <pc:docMk/>
            <pc:sldMk cId="349104863" sldId="9844"/>
            <ac:graphicFrameMk id="4" creationId="{79203342-508D-EC92-DE9E-77A2B0F161F3}"/>
          </ac:graphicFrameMkLst>
        </pc:graphicFrameChg>
      </pc:sldChg>
      <pc:sldChg chg="modSp add del mod ord">
        <pc:chgData name="Арман Чиндалиев" userId="79ffa515-e99f-4a1a-9bc4-5f28f442ebda" providerId="ADAL" clId="{DA446147-7DB8-4ACC-989D-89576EEA0220}" dt="2026-01-29T14:22:50.453" v="6391" actId="47"/>
        <pc:sldMkLst>
          <pc:docMk/>
          <pc:sldMk cId="3519299981" sldId="9845"/>
        </pc:sldMkLst>
        <pc:spChg chg="mod">
          <ac:chgData name="Арман Чиндалиев" userId="79ffa515-e99f-4a1a-9bc4-5f28f442ebda" providerId="ADAL" clId="{DA446147-7DB8-4ACC-989D-89576EEA0220}" dt="2026-01-29T12:42:47.689" v="4532" actId="20577"/>
          <ac:spMkLst>
            <pc:docMk/>
            <pc:sldMk cId="3519299981" sldId="9845"/>
            <ac:spMk id="2" creationId="{7D7A236C-E993-5B11-D105-EEFE81363715}"/>
          </ac:spMkLst>
        </pc:spChg>
        <pc:spChg chg="mod">
          <ac:chgData name="Арман Чиндалиев" userId="79ffa515-e99f-4a1a-9bc4-5f28f442ebda" providerId="ADAL" clId="{DA446147-7DB8-4ACC-989D-89576EEA0220}" dt="2026-01-29T12:41:27.932" v="4504" actId="20577"/>
          <ac:spMkLst>
            <pc:docMk/>
            <pc:sldMk cId="3519299981" sldId="9845"/>
            <ac:spMk id="3" creationId="{96BF8D74-20B4-2412-EA70-E3E5E93B03F6}"/>
          </ac:spMkLst>
        </pc:spChg>
      </pc:sldChg>
      <pc:sldChg chg="modSp add mod ord">
        <pc:chgData name="Арман Чиндалиев" userId="79ffa515-e99f-4a1a-9bc4-5f28f442ebda" providerId="ADAL" clId="{DA446147-7DB8-4ACC-989D-89576EEA0220}" dt="2026-01-29T14:32:40.049" v="6601"/>
        <pc:sldMkLst>
          <pc:docMk/>
          <pc:sldMk cId="1970876741" sldId="9846"/>
        </pc:sldMkLst>
        <pc:spChg chg="mod">
          <ac:chgData name="Арман Чиндалиев" userId="79ffa515-e99f-4a1a-9bc4-5f28f442ebda" providerId="ADAL" clId="{DA446147-7DB8-4ACC-989D-89576EEA0220}" dt="2026-01-29T14:07:16.208" v="5366" actId="20577"/>
          <ac:spMkLst>
            <pc:docMk/>
            <pc:sldMk cId="1970876741" sldId="9846"/>
            <ac:spMk id="3" creationId="{753E2424-4EFA-A12A-658D-0BED433A40DC}"/>
          </ac:spMkLst>
        </pc:spChg>
        <pc:graphicFrameChg chg="mod modGraphic">
          <ac:chgData name="Арман Чиндалиев" userId="79ffa515-e99f-4a1a-9bc4-5f28f442ebda" providerId="ADAL" clId="{DA446147-7DB8-4ACC-989D-89576EEA0220}" dt="2026-01-29T14:23:19.217" v="6455" actId="2711"/>
          <ac:graphicFrameMkLst>
            <pc:docMk/>
            <pc:sldMk cId="1970876741" sldId="9846"/>
            <ac:graphicFrameMk id="4" creationId="{430A4A02-97AD-D1BA-2328-37E8B4B8B7CE}"/>
          </ac:graphicFrameMkLst>
        </pc:graphicFrameChg>
      </pc:sldChg>
      <pc:sldMasterChg chg="delSldLayout">
        <pc:chgData name="Арман Чиндалиев" userId="79ffa515-e99f-4a1a-9bc4-5f28f442ebda" providerId="ADAL" clId="{DA446147-7DB8-4ACC-989D-89576EEA0220}" dt="2026-01-29T08:00:51.877" v="2227" actId="47"/>
        <pc:sldMasterMkLst>
          <pc:docMk/>
          <pc:sldMasterMk cId="2538293956" sldId="2147483648"/>
        </pc:sldMasterMkLst>
        <pc:sldLayoutChg chg="del">
          <pc:chgData name="Арман Чиндалиев" userId="79ffa515-e99f-4a1a-9bc4-5f28f442ebda" providerId="ADAL" clId="{DA446147-7DB8-4ACC-989D-89576EEA0220}" dt="2026-01-29T08:00:51.877" v="2227" actId="47"/>
          <pc:sldLayoutMkLst>
            <pc:docMk/>
            <pc:sldMasterMk cId="2538293956" sldId="2147483648"/>
            <pc:sldLayoutMk cId="1198037445" sldId="2147483660"/>
          </pc:sldLayoutMkLst>
        </pc:sldLayoutChg>
      </pc:sldMasterChg>
    </pc:docChg>
  </pc:docChgLst>
  <pc:docChgLst>
    <pc:chgData name="Жулдыз Танкибаева (ТТК)" userId="S::zh.tankibayeva@ttc.kz::31f971be-3c48-4914-8a66-22157fd6d7e2" providerId="AD" clId="Web-{867C78C8-8DD3-8BB7-7AB0-7F6C7BFD42B0}"/>
    <pc:docChg chg="modSld">
      <pc:chgData name="Жулдыз Танкибаева (ТТК)" userId="S::zh.tankibayeva@ttc.kz::31f971be-3c48-4914-8a66-22157fd6d7e2" providerId="AD" clId="Web-{867C78C8-8DD3-8BB7-7AB0-7F6C7BFD42B0}" dt="2026-01-29T07:32:08.830" v="29"/>
      <pc:docMkLst>
        <pc:docMk/>
      </pc:docMkLst>
      <pc:sldChg chg="modSp">
        <pc:chgData name="Жулдыз Танкибаева (ТТК)" userId="S::zh.tankibayeva@ttc.kz::31f971be-3c48-4914-8a66-22157fd6d7e2" providerId="AD" clId="Web-{867C78C8-8DD3-8BB7-7AB0-7F6C7BFD42B0}" dt="2026-01-29T06:37:37.839" v="6"/>
        <pc:sldMkLst>
          <pc:docMk/>
          <pc:sldMk cId="74538316" sldId="261"/>
        </pc:sldMkLst>
        <pc:picChg chg="mod">
          <ac:chgData name="Жулдыз Танкибаева (ТТК)" userId="S::zh.tankibayeva@ttc.kz::31f971be-3c48-4914-8a66-22157fd6d7e2" providerId="AD" clId="Web-{867C78C8-8DD3-8BB7-7AB0-7F6C7BFD42B0}" dt="2026-01-29T06:37:37.839" v="6"/>
          <ac:picMkLst>
            <pc:docMk/>
            <pc:sldMk cId="74538316" sldId="261"/>
            <ac:picMk id="12" creationId="{2617BAA1-DEA6-722F-A439-716C018F1BA4}"/>
          </ac:picMkLst>
        </pc:picChg>
      </pc:sldChg>
      <pc:sldChg chg="addSp delSp modSp">
        <pc:chgData name="Жулдыз Танкибаева (ТТК)" userId="S::zh.tankibayeva@ttc.kz::31f971be-3c48-4914-8a66-22157fd6d7e2" providerId="AD" clId="Web-{867C78C8-8DD3-8BB7-7AB0-7F6C7BFD42B0}" dt="2026-01-29T07:32:08.830" v="29"/>
        <pc:sldMkLst>
          <pc:docMk/>
          <pc:sldMk cId="2164871260" sldId="265"/>
        </pc:sldMkLst>
        <pc:spChg chg="add del mod">
          <ac:chgData name="Жулдыз Танкибаева (ТТК)" userId="S::zh.tankibayeva@ttc.kz::31f971be-3c48-4914-8a66-22157fd6d7e2" providerId="AD" clId="Web-{867C78C8-8DD3-8BB7-7AB0-7F6C7BFD42B0}" dt="2026-01-29T07:30:55.876" v="11"/>
          <ac:spMkLst>
            <pc:docMk/>
            <pc:sldMk cId="2164871260" sldId="265"/>
            <ac:spMk id="2" creationId="{BD6E68C7-8996-E076-9DA1-330E1A5FB4ED}"/>
          </ac:spMkLst>
        </pc:spChg>
        <pc:picChg chg="add del mod">
          <ac:chgData name="Жулдыз Танкибаева (ТТК)" userId="S::zh.tankibayeva@ttc.kz::31f971be-3c48-4914-8a66-22157fd6d7e2" providerId="AD" clId="Web-{867C78C8-8DD3-8BB7-7AB0-7F6C7BFD42B0}" dt="2026-01-29T07:32:08.830" v="29"/>
          <ac:picMkLst>
            <pc:docMk/>
            <pc:sldMk cId="2164871260" sldId="265"/>
            <ac:picMk id="15" creationId="{ED45BD20-D5C2-F92F-6E61-9AAD461116C4}"/>
          </ac:picMkLst>
        </pc:picChg>
      </pc:sldChg>
    </pc:docChg>
  </pc:docChgLst>
  <pc:docChgLst>
    <pc:chgData clId="Web-{A2A3B1EB-6C26-10DD-FF13-DD6079D19C95}"/>
    <pc:docChg chg="modSld">
      <pc:chgData name="" userId="" providerId="" clId="Web-{A2A3B1EB-6C26-10DD-FF13-DD6079D19C95}" dt="2026-01-29T04:38:56.833" v="0" actId="1076"/>
      <pc:docMkLst>
        <pc:docMk/>
      </pc:docMkLst>
      <pc:sldChg chg="modSp">
        <pc:chgData name="" userId="" providerId="" clId="Web-{A2A3B1EB-6C26-10DD-FF13-DD6079D19C95}" dt="2026-01-29T04:38:56.833" v="0" actId="1076"/>
        <pc:sldMkLst>
          <pc:docMk/>
          <pc:sldMk cId="728231199" sldId="256"/>
        </pc:sldMkLst>
        <pc:picChg chg="mod">
          <ac:chgData name="" userId="" providerId="" clId="Web-{A2A3B1EB-6C26-10DD-FF13-DD6079D19C95}" dt="2026-01-29T04:38:56.833" v="0" actId="1076"/>
          <ac:picMkLst>
            <pc:docMk/>
            <pc:sldMk cId="728231199" sldId="256"/>
            <ac:picMk id="35" creationId="{ED96B4FE-E9FA-ACF0-5A5C-6E6083636228}"/>
          </ac:picMkLst>
        </pc:picChg>
      </pc:sldChg>
    </pc:docChg>
  </pc:docChgLst>
  <pc:docChgLst>
    <pc:chgData name="Жулдыз Танкибаева (ТТК)" userId="S::zh.tankibayeva@ttc.kz::31f971be-3c48-4914-8a66-22157fd6d7e2" providerId="AD" clId="Web-{03405E8E-4717-9B44-598A-1C27C12CFB84}"/>
    <pc:docChg chg="addSld delSld modSld sldOrd">
      <pc:chgData name="Жулдыз Танкибаева (ТТК)" userId="S::zh.tankibayeva@ttc.kz::31f971be-3c48-4914-8a66-22157fd6d7e2" providerId="AD" clId="Web-{03405E8E-4717-9B44-598A-1C27C12CFB84}" dt="2026-01-29T04:32:05.904" v="815"/>
      <pc:docMkLst>
        <pc:docMk/>
      </pc:docMkLst>
      <pc:sldChg chg="addSp delSp modSp">
        <pc:chgData name="Жулдыз Танкибаева (ТТК)" userId="S::zh.tankibayeva@ttc.kz::31f971be-3c48-4914-8a66-22157fd6d7e2" providerId="AD" clId="Web-{03405E8E-4717-9B44-598A-1C27C12CFB84}" dt="2026-01-29T04:32:05.904" v="815"/>
        <pc:sldMkLst>
          <pc:docMk/>
          <pc:sldMk cId="728231199" sldId="256"/>
        </pc:sldMkLst>
        <pc:spChg chg="del">
          <ac:chgData name="Жулдыз Танкибаева (ТТК)" userId="S::zh.tankibayeva@ttc.kz::31f971be-3c48-4914-8a66-22157fd6d7e2" providerId="AD" clId="Web-{03405E8E-4717-9B44-598A-1C27C12CFB84}" dt="2026-01-28T21:41:32.939" v="25"/>
          <ac:spMkLst>
            <pc:docMk/>
            <pc:sldMk cId="728231199" sldId="256"/>
            <ac:spMk id="2" creationId="{00000000-0000-0000-0000-000000000000}"/>
          </ac:spMkLst>
        </pc:spChg>
        <pc:spChg chg="del">
          <ac:chgData name="Жулдыз Танкибаева (ТТК)" userId="S::zh.tankibayeva@ttc.kz::31f971be-3c48-4914-8a66-22157fd6d7e2" providerId="AD" clId="Web-{03405E8E-4717-9B44-598A-1C27C12CFB84}" dt="2026-01-28T21:41:35.439" v="26"/>
          <ac:spMkLst>
            <pc:docMk/>
            <pc:sldMk cId="728231199" sldId="256"/>
            <ac:spMk id="3" creationId="{00000000-0000-0000-0000-000000000000}"/>
          </ac:spMkLst>
        </pc:spChg>
        <pc:spChg chg="del mod ord">
          <ac:chgData name="Жулдыз Танкибаева (ТТК)" userId="S::zh.tankibayeva@ttc.kz::31f971be-3c48-4914-8a66-22157fd6d7e2" providerId="AD" clId="Web-{03405E8E-4717-9B44-598A-1C27C12CFB84}" dt="2026-01-29T04:30:15.398" v="801"/>
          <ac:spMkLst>
            <pc:docMk/>
            <pc:sldMk cId="728231199" sldId="256"/>
            <ac:spMk id="7" creationId="{00000000-0000-0000-0000-000000000000}"/>
          </ac:spMkLst>
        </pc:spChg>
        <pc:spChg chg="del">
          <ac:chgData name="Жулдыз Танкибаева (ТТК)" userId="S::zh.tankibayeva@ttc.kz::31f971be-3c48-4914-8a66-22157fd6d7e2" providerId="AD" clId="Web-{03405E8E-4717-9B44-598A-1C27C12CFB84}" dt="2026-01-29T04:30:15.398" v="800"/>
          <ac:spMkLst>
            <pc:docMk/>
            <pc:sldMk cId="728231199" sldId="256"/>
            <ac:spMk id="9" creationId="{00000000-0000-0000-0000-000000000000}"/>
          </ac:spMkLst>
        </pc:spChg>
        <pc:spChg chg="del">
          <ac:chgData name="Жулдыз Танкибаева (ТТК)" userId="S::zh.tankibayeva@ttc.kz::31f971be-3c48-4914-8a66-22157fd6d7e2" providerId="AD" clId="Web-{03405E8E-4717-9B44-598A-1C27C12CFB84}" dt="2026-01-29T04:30:15.398" v="799"/>
          <ac:spMkLst>
            <pc:docMk/>
            <pc:sldMk cId="728231199" sldId="256"/>
            <ac:spMk id="10" creationId="{00000000-0000-0000-0000-000000000000}"/>
          </ac:spMkLst>
        </pc:spChg>
        <pc:spChg chg="mod">
          <ac:chgData name="Жулдыз Танкибаева (ТТК)" userId="S::zh.tankibayeva@ttc.kz::31f971be-3c48-4914-8a66-22157fd6d7e2" providerId="AD" clId="Web-{03405E8E-4717-9B44-598A-1C27C12CFB84}" dt="2026-01-28T22:15:28.287" v="784" actId="20577"/>
          <ac:spMkLst>
            <pc:docMk/>
            <pc:sldMk cId="728231199" sldId="256"/>
            <ac:spMk id="12" creationId="{00000000-0000-0000-0000-000000000000}"/>
          </ac:spMkLst>
        </pc:spChg>
        <pc:spChg chg="add">
          <ac:chgData name="Жулдыз Танкибаева (ТТК)" userId="S::zh.tankibayeva@ttc.kz::31f971be-3c48-4914-8a66-22157fd6d7e2" providerId="AD" clId="Web-{03405E8E-4717-9B44-598A-1C27C12CFB84}" dt="2026-01-29T04:30:33.993" v="802"/>
          <ac:spMkLst>
            <pc:docMk/>
            <pc:sldMk cId="728231199" sldId="256"/>
            <ac:spMk id="13" creationId="{6E1271EF-3B1B-B243-B017-A67C8B1A4823}"/>
          </ac:spMkLst>
        </pc:spChg>
        <pc:spChg chg="add">
          <ac:chgData name="Жулдыз Танкибаева (ТТК)" userId="S::zh.tankibayeva@ttc.kz::31f971be-3c48-4914-8a66-22157fd6d7e2" providerId="AD" clId="Web-{03405E8E-4717-9B44-598A-1C27C12CFB84}" dt="2026-01-29T04:30:33.993" v="802"/>
          <ac:spMkLst>
            <pc:docMk/>
            <pc:sldMk cId="728231199" sldId="256"/>
            <ac:spMk id="15" creationId="{19E4744B-41FF-CE89-5F30-E70DB754681F}"/>
          </ac:spMkLst>
        </pc:spChg>
        <pc:spChg chg="add">
          <ac:chgData name="Жулдыз Танкибаева (ТТК)" userId="S::zh.tankibayeva@ttc.kz::31f971be-3c48-4914-8a66-22157fd6d7e2" providerId="AD" clId="Web-{03405E8E-4717-9B44-598A-1C27C12CFB84}" dt="2026-01-29T04:30:33.993" v="802"/>
          <ac:spMkLst>
            <pc:docMk/>
            <pc:sldMk cId="728231199" sldId="256"/>
            <ac:spMk id="17" creationId="{C27C8E02-6AB9-47AA-BE86-BBAEABAC78E8}"/>
          </ac:spMkLst>
        </pc:spChg>
        <pc:spChg chg="add del">
          <ac:chgData name="Жулдыз Танкибаева (ТТК)" userId="S::zh.tankibayeva@ttc.kz::31f971be-3c48-4914-8a66-22157fd6d7e2" providerId="AD" clId="Web-{03405E8E-4717-9B44-598A-1C27C12CFB84}" dt="2026-01-28T22:13:54.084" v="761"/>
          <ac:spMkLst>
            <pc:docMk/>
            <pc:sldMk cId="728231199" sldId="256"/>
            <ac:spMk id="20" creationId="{C820E54D-2F87-DB65-321C-64EE2F61C3EE}"/>
          </ac:spMkLst>
        </pc:spChg>
        <pc:grpChg chg="add">
          <ac:chgData name="Жулдыз Танкибаева (ТТК)" userId="S::zh.tankibayeva@ttc.kz::31f971be-3c48-4914-8a66-22157fd6d7e2" providerId="AD" clId="Web-{03405E8E-4717-9B44-598A-1C27C12CFB84}" dt="2026-01-28T22:14:01.350" v="762"/>
          <ac:grpSpMkLst>
            <pc:docMk/>
            <pc:sldMk cId="728231199" sldId="256"/>
            <ac:grpSpMk id="34" creationId="{26F62028-D34B-21AE-924D-3F36AF89CAE3}"/>
          </ac:grpSpMkLst>
        </pc:grpChg>
        <pc:picChg chg="add del mod ord modCrop">
          <ac:chgData name="Жулдыз Танкибаева (ТТК)" userId="S::zh.tankibayeva@ttc.kz::31f971be-3c48-4914-8a66-22157fd6d7e2" providerId="AD" clId="Web-{03405E8E-4717-9B44-598A-1C27C12CFB84}" dt="2026-01-29T04:30:15.398" v="798"/>
          <ac:picMkLst>
            <pc:docMk/>
            <pc:sldMk cId="728231199" sldId="256"/>
            <ac:picMk id="3" creationId="{CEF263E5-7A17-D280-9F64-46D20898B676}"/>
          </ac:picMkLst>
        </pc:picChg>
        <pc:picChg chg="add del ord">
          <ac:chgData name="Жулдыз Танкибаева (ТТК)" userId="S::zh.tankibayeva@ttc.kz::31f971be-3c48-4914-8a66-22157fd6d7e2" providerId="AD" clId="Web-{03405E8E-4717-9B44-598A-1C27C12CFB84}" dt="2026-01-29T04:32:05.904" v="815"/>
          <ac:picMkLst>
            <pc:docMk/>
            <pc:sldMk cId="728231199" sldId="256"/>
            <ac:picMk id="5" creationId="{00000000-0000-0000-0000-000000000000}"/>
          </ac:picMkLst>
        </pc:picChg>
        <pc:picChg chg="del">
          <ac:chgData name="Жулдыз Танкибаева (ТТК)" userId="S::zh.tankibayeva@ttc.kz::31f971be-3c48-4914-8a66-22157fd6d7e2" providerId="AD" clId="Web-{03405E8E-4717-9B44-598A-1C27C12CFB84}" dt="2026-01-28T21:40:43.657" v="16"/>
          <ac:picMkLst>
            <pc:docMk/>
            <pc:sldMk cId="728231199" sldId="256"/>
            <ac:picMk id="6" creationId="{00000000-0000-0000-0000-000000000000}"/>
          </ac:picMkLst>
        </pc:picChg>
        <pc:picChg chg="add mod">
          <ac:chgData name="Жулдыз Танкибаева (ТТК)" userId="S::zh.tankibayeva@ttc.kz::31f971be-3c48-4914-8a66-22157fd6d7e2" providerId="AD" clId="Web-{03405E8E-4717-9B44-598A-1C27C12CFB84}" dt="2026-01-29T04:32:02.342" v="813" actId="1076"/>
          <ac:picMkLst>
            <pc:docMk/>
            <pc:sldMk cId="728231199" sldId="256"/>
            <ac:picMk id="6" creationId="{0F132560-CAB1-9F69-BE9A-B009E1114C3F}"/>
          </ac:picMkLst>
        </pc:picChg>
        <pc:picChg chg="del mod">
          <ac:chgData name="Жулдыз Танкибаева (ТТК)" userId="S::zh.tankibayeva@ttc.kz::31f971be-3c48-4914-8a66-22157fd6d7e2" providerId="AD" clId="Web-{03405E8E-4717-9B44-598A-1C27C12CFB84}" dt="2026-01-28T21:44:53.832" v="55"/>
          <ac:picMkLst>
            <pc:docMk/>
            <pc:sldMk cId="728231199" sldId="256"/>
            <ac:picMk id="13" creationId="{50086099-DCCD-3AB6-8449-F2500F4E3978}"/>
          </ac:picMkLst>
        </pc:picChg>
        <pc:picChg chg="add del mod ord">
          <ac:chgData name="Жулдыз Танкибаева (ТТК)" userId="S::zh.tankibayeva@ttc.kz::31f971be-3c48-4914-8a66-22157fd6d7e2" providerId="AD" clId="Web-{03405E8E-4717-9B44-598A-1C27C12CFB84}" dt="2026-01-29T04:28:44.390" v="789"/>
          <ac:picMkLst>
            <pc:docMk/>
            <pc:sldMk cId="728231199" sldId="256"/>
            <ac:picMk id="14" creationId="{C76CDC30-B9BD-FA3C-3801-E6CE11FAFDAB}"/>
          </ac:picMkLst>
        </pc:picChg>
        <pc:picChg chg="add">
          <ac:chgData name="Жулдыз Танкибаева (ТТК)" userId="S::zh.tankibayeva@ttc.kz::31f971be-3c48-4914-8a66-22157fd6d7e2" providerId="AD" clId="Web-{03405E8E-4717-9B44-598A-1C27C12CFB84}" dt="2026-01-28T21:44:58.599" v="56"/>
          <ac:picMkLst>
            <pc:docMk/>
            <pc:sldMk cId="728231199" sldId="256"/>
            <ac:picMk id="16" creationId="{26E28E13-BBD6-370A-9F88-70304E44B9DA}"/>
          </ac:picMkLst>
        </pc:picChg>
        <pc:picChg chg="add del mod">
          <ac:chgData name="Жулдыз Танкибаева (ТТК)" userId="S::zh.tankibayeva@ttc.kz::31f971be-3c48-4914-8a66-22157fd6d7e2" providerId="AD" clId="Web-{03405E8E-4717-9B44-598A-1C27C12CFB84}" dt="2026-01-28T22:13:40.475" v="759"/>
          <ac:picMkLst>
            <pc:docMk/>
            <pc:sldMk cId="728231199" sldId="256"/>
            <ac:picMk id="18" creationId="{A1D15631-7B49-A373-19FE-847460C91259}"/>
          </ac:picMkLst>
        </pc:picChg>
        <pc:picChg chg="add del mod">
          <ac:chgData name="Жулдыз Танкибаева (ТТК)" userId="S::zh.tankibayeva@ttc.kz::31f971be-3c48-4914-8a66-22157fd6d7e2" providerId="AD" clId="Web-{03405E8E-4717-9B44-598A-1C27C12CFB84}" dt="2026-01-29T04:31:06.995" v="806"/>
          <ac:picMkLst>
            <pc:docMk/>
            <pc:sldMk cId="728231199" sldId="256"/>
            <ac:picMk id="18" creationId="{CEF263E5-7A17-D280-9F64-46D20898B676}"/>
          </ac:picMkLst>
        </pc:picChg>
        <pc:picChg chg="add del">
          <ac:chgData name="Жулдыз Танкибаева (ТТК)" userId="S::zh.tankibayeva@ttc.kz::31f971be-3c48-4914-8a66-22157fd6d7e2" providerId="AD" clId="Web-{03405E8E-4717-9B44-598A-1C27C12CFB84}" dt="2026-01-29T04:31:23.355" v="808"/>
          <ac:picMkLst>
            <pc:docMk/>
            <pc:sldMk cId="728231199" sldId="256"/>
            <ac:picMk id="20" creationId="{7CB02434-F591-5199-7881-9A293D1369F0}"/>
          </ac:picMkLst>
        </pc:picChg>
        <pc:picChg chg="add mod">
          <ac:chgData name="Жулдыз Танкибаева (ТТК)" userId="S::zh.tankibayeva@ttc.kz::31f971be-3c48-4914-8a66-22157fd6d7e2" providerId="AD" clId="Web-{03405E8E-4717-9B44-598A-1C27C12CFB84}" dt="2026-01-29T04:32:00.576" v="812" actId="1076"/>
          <ac:picMkLst>
            <pc:docMk/>
            <pc:sldMk cId="728231199" sldId="256"/>
            <ac:picMk id="35" creationId="{ED96B4FE-E9FA-ACF0-5A5C-6E6083636228}"/>
          </ac:picMkLst>
        </pc:picChg>
        <pc:picChg chg="add del">
          <ac:chgData name="Жулдыз Танкибаева (ТТК)" userId="S::zh.tankibayeva@ttc.kz::31f971be-3c48-4914-8a66-22157fd6d7e2" providerId="AD" clId="Web-{03405E8E-4717-9B44-598A-1C27C12CFB84}" dt="2026-01-29T04:32:04.232" v="814"/>
          <ac:picMkLst>
            <pc:docMk/>
            <pc:sldMk cId="728231199" sldId="256"/>
            <ac:picMk id="37" creationId="{3CB1544A-6839-6EF6-EAD9-9BCEBF62C693}"/>
          </ac:picMkLst>
        </pc:picChg>
      </pc:sldChg>
      <pc:sldChg chg="addSp delSp modSp">
        <pc:chgData name="Жулдыз Танкибаева (ТТК)" userId="S::zh.tankibayeva@ttc.kz::31f971be-3c48-4914-8a66-22157fd6d7e2" providerId="AD" clId="Web-{03405E8E-4717-9B44-598A-1C27C12CFB84}" dt="2026-01-28T22:14:06.818" v="764"/>
        <pc:sldMkLst>
          <pc:docMk/>
          <pc:sldMk cId="2498983774" sldId="257"/>
        </pc:sldMkLst>
        <pc:spChg chg="mod">
          <ac:chgData name="Жулдыз Танкибаева (ТТК)" userId="S::zh.tankibayeva@ttc.kz::31f971be-3c48-4914-8a66-22157fd6d7e2" providerId="AD" clId="Web-{03405E8E-4717-9B44-598A-1C27C12CFB84}" dt="2026-01-28T22:09:43.169" v="732" actId="20577"/>
          <ac:spMkLst>
            <pc:docMk/>
            <pc:sldMk cId="2498983774" sldId="257"/>
            <ac:spMk id="20" creationId="{00000000-0000-0000-0000-000000000000}"/>
          </ac:spMkLst>
        </pc:spChg>
        <pc:grpChg chg="add">
          <ac:chgData name="Жулдыз Танкибаева (ТТК)" userId="S::zh.tankibayeva@ttc.kz::31f971be-3c48-4914-8a66-22157fd6d7e2" providerId="AD" clId="Web-{03405E8E-4717-9B44-598A-1C27C12CFB84}" dt="2026-01-28T22:14:06.818" v="764"/>
          <ac:grpSpMkLst>
            <pc:docMk/>
            <pc:sldMk cId="2498983774" sldId="257"/>
            <ac:grpSpMk id="32" creationId="{B9AD60C6-7E33-A27C-604D-768DDA2797A6}"/>
          </ac:grpSpMkLst>
        </pc:grpChg>
        <pc:picChg chg="add del">
          <ac:chgData name="Жулдыз Танкибаева (ТТК)" userId="S::zh.tankibayeva@ttc.kz::31f971be-3c48-4914-8a66-22157fd6d7e2" providerId="AD" clId="Web-{03405E8E-4717-9B44-598A-1C27C12CFB84}" dt="2026-01-28T21:45:14.758" v="58"/>
          <ac:picMkLst>
            <pc:docMk/>
            <pc:sldMk cId="2498983774" sldId="257"/>
            <ac:picMk id="3" creationId="{0C7B0209-2319-EFE5-7D24-6B71BE2725FD}"/>
          </ac:picMkLst>
        </pc:picChg>
        <pc:picChg chg="del">
          <ac:chgData name="Жулдыз Танкибаева (ТТК)" userId="S::zh.tankibayeva@ttc.kz::31f971be-3c48-4914-8a66-22157fd6d7e2" providerId="AD" clId="Web-{03405E8E-4717-9B44-598A-1C27C12CFB84}" dt="2026-01-28T21:45:20.494" v="59"/>
          <ac:picMkLst>
            <pc:docMk/>
            <pc:sldMk cId="2498983774" sldId="257"/>
            <ac:picMk id="7" creationId="{00000000-0000-0000-0000-000000000000}"/>
          </ac:picMkLst>
        </pc:picChg>
        <pc:picChg chg="add">
          <ac:chgData name="Жулдыз Танкибаева (ТТК)" userId="S::zh.tankibayeva@ttc.kz::31f971be-3c48-4914-8a66-22157fd6d7e2" providerId="AD" clId="Web-{03405E8E-4717-9B44-598A-1C27C12CFB84}" dt="2026-01-28T21:45:25.229" v="60"/>
          <ac:picMkLst>
            <pc:docMk/>
            <pc:sldMk cId="2498983774" sldId="257"/>
            <ac:picMk id="9" creationId="{F6E10A67-C717-0AB9-4A92-2F51AB8E0B33}"/>
          </ac:picMkLst>
        </pc:picChg>
        <pc:picChg chg="add">
          <ac:chgData name="Жулдыз Танкибаева (ТТК)" userId="S::zh.tankibayeva@ttc.kz::31f971be-3c48-4914-8a66-22157fd6d7e2" providerId="AD" clId="Web-{03405E8E-4717-9B44-598A-1C27C12CFB84}" dt="2026-01-28T21:53:58.816" v="137"/>
          <ac:picMkLst>
            <pc:docMk/>
            <pc:sldMk cId="2498983774" sldId="257"/>
            <ac:picMk id="14" creationId="{57167E39-4BF9-AB7C-0EFA-0CEA4ACAC2A1}"/>
          </ac:picMkLst>
        </pc:picChg>
        <pc:picChg chg="del">
          <ac:chgData name="Жулдыз Танкибаева (ТТК)" userId="S::zh.tankibayeva@ttc.kz::31f971be-3c48-4914-8a66-22157fd6d7e2" providerId="AD" clId="Web-{03405E8E-4717-9B44-598A-1C27C12CFB84}" dt="2026-01-28T21:53:58.347" v="136"/>
          <ac:picMkLst>
            <pc:docMk/>
            <pc:sldMk cId="2498983774" sldId="257"/>
            <ac:picMk id="22" creationId="{00000000-0000-0000-0000-000000000000}"/>
          </ac:picMkLst>
        </pc:picChg>
        <pc:picChg chg="mod">
          <ac:chgData name="Жулдыз Танкибаева (ТТК)" userId="S::zh.tankibayeva@ttc.kz::31f971be-3c48-4914-8a66-22157fd6d7e2" providerId="AD" clId="Web-{03405E8E-4717-9B44-598A-1C27C12CFB84}" dt="2026-01-28T21:45:35.215" v="61"/>
          <ac:picMkLst>
            <pc:docMk/>
            <pc:sldMk cId="2498983774" sldId="257"/>
            <ac:picMk id="23" creationId="{00000000-0000-0000-0000-000000000000}"/>
          </ac:picMkLst>
        </pc:picChg>
      </pc:sldChg>
      <pc:sldChg chg="del">
        <pc:chgData name="Жулдыз Танкибаева (ТТК)" userId="S::zh.tankibayeva@ttc.kz::31f971be-3c48-4914-8a66-22157fd6d7e2" providerId="AD" clId="Web-{03405E8E-4717-9B44-598A-1C27C12CFB84}" dt="2026-01-28T21:51:18.775" v="87"/>
        <pc:sldMkLst>
          <pc:docMk/>
          <pc:sldMk cId="532915010" sldId="258"/>
        </pc:sldMkLst>
      </pc:sldChg>
      <pc:sldChg chg="modSp ord">
        <pc:chgData name="Жулдыз Танкибаева (ТТК)" userId="S::zh.tankibayeva@ttc.kz::31f971be-3c48-4914-8a66-22157fd6d7e2" providerId="AD" clId="Web-{03405E8E-4717-9B44-598A-1C27C12CFB84}" dt="2026-01-28T22:12:25.598" v="752" actId="20577"/>
        <pc:sldMkLst>
          <pc:docMk/>
          <pc:sldMk cId="4259962712" sldId="259"/>
        </pc:sldMkLst>
        <pc:spChg chg="mod">
          <ac:chgData name="Жулдыз Танкибаева (ТТК)" userId="S::zh.tankibayeva@ttc.kz::31f971be-3c48-4914-8a66-22157fd6d7e2" providerId="AD" clId="Web-{03405E8E-4717-9B44-598A-1C27C12CFB84}" dt="2026-01-28T22:12:25.598" v="752" actId="20577"/>
          <ac:spMkLst>
            <pc:docMk/>
            <pc:sldMk cId="4259962712" sldId="259"/>
            <ac:spMk id="7" creationId="{0434E4BE-49FA-FBAC-BDC3-84C99F84AABA}"/>
          </ac:spMkLst>
        </pc:spChg>
      </pc:sldChg>
      <pc:sldChg chg="del">
        <pc:chgData name="Жулдыз Танкибаева (ТТК)" userId="S::zh.tankibayeva@ttc.kz::31f971be-3c48-4914-8a66-22157fd6d7e2" providerId="AD" clId="Web-{03405E8E-4717-9B44-598A-1C27C12CFB84}" dt="2026-01-28T21:47:03.172" v="66"/>
        <pc:sldMkLst>
          <pc:docMk/>
          <pc:sldMk cId="881789920" sldId="260"/>
        </pc:sldMkLst>
      </pc:sldChg>
      <pc:sldChg chg="addSp delSp modSp">
        <pc:chgData name="Жулдыз Танкибаева (ТТК)" userId="S::zh.tankibayeva@ttc.kz::31f971be-3c48-4914-8a66-22157fd6d7e2" providerId="AD" clId="Web-{03405E8E-4717-9B44-598A-1C27C12CFB84}" dt="2026-01-28T22:14:04.053" v="763"/>
        <pc:sldMkLst>
          <pc:docMk/>
          <pc:sldMk cId="74538316" sldId="261"/>
        </pc:sldMkLst>
        <pc:spChg chg="mod">
          <ac:chgData name="Жулдыз Танкибаева (ТТК)" userId="S::zh.tankibayeva@ttc.kz::31f971be-3c48-4914-8a66-22157fd6d7e2" providerId="AD" clId="Web-{03405E8E-4717-9B44-598A-1C27C12CFB84}" dt="2026-01-28T21:46:43.570" v="65" actId="14100"/>
          <ac:spMkLst>
            <pc:docMk/>
            <pc:sldMk cId="74538316" sldId="261"/>
            <ac:spMk id="5" creationId="{00000000-0000-0000-0000-000000000000}"/>
          </ac:spMkLst>
        </pc:spChg>
        <pc:spChg chg="mod">
          <ac:chgData name="Жулдыз Танкибаева (ТТК)" userId="S::zh.tankibayeva@ttc.kz::31f971be-3c48-4914-8a66-22157fd6d7e2" providerId="AD" clId="Web-{03405E8E-4717-9B44-598A-1C27C12CFB84}" dt="2026-01-28T21:48:07.836" v="81" actId="20577"/>
          <ac:spMkLst>
            <pc:docMk/>
            <pc:sldMk cId="74538316" sldId="261"/>
            <ac:spMk id="7" creationId="{00000000-0000-0000-0000-000000000000}"/>
          </ac:spMkLst>
        </pc:spChg>
        <pc:grpChg chg="add">
          <ac:chgData name="Жулдыз Танкибаева (ТТК)" userId="S::zh.tankibayeva@ttc.kz::31f971be-3c48-4914-8a66-22157fd6d7e2" providerId="AD" clId="Web-{03405E8E-4717-9B44-598A-1C27C12CFB84}" dt="2026-01-28T22:14:04.053" v="763"/>
          <ac:grpSpMkLst>
            <pc:docMk/>
            <pc:sldMk cId="74538316" sldId="261"/>
            <ac:grpSpMk id="32" creationId="{917AC778-66EC-26EA-ADD8-F488774BBBCD}"/>
          </ac:grpSpMkLst>
        </pc:grpChg>
        <pc:picChg chg="add del mod ord modCrop">
          <ac:chgData name="Жулдыз Танкибаева (ТТК)" userId="S::zh.tankibayeva@ttc.kz::31f971be-3c48-4914-8a66-22157fd6d7e2" providerId="AD" clId="Web-{03405E8E-4717-9B44-598A-1C27C12CFB84}" dt="2026-01-28T21:40:37.297" v="15"/>
          <ac:picMkLst>
            <pc:docMk/>
            <pc:sldMk cId="74538316" sldId="261"/>
            <ac:picMk id="3" creationId="{7BB70284-CDA3-1F7F-D3B9-3C4DF2081526}"/>
          </ac:picMkLst>
        </pc:picChg>
        <pc:picChg chg="add del mod ord">
          <ac:chgData name="Жулдыз Танкибаева (ТТК)" userId="S::zh.tankibayeva@ttc.kz::31f971be-3c48-4914-8a66-22157fd6d7e2" providerId="AD" clId="Web-{03405E8E-4717-9B44-598A-1C27C12CFB84}" dt="2026-01-28T21:46:24.896" v="62"/>
          <ac:picMkLst>
            <pc:docMk/>
            <pc:sldMk cId="74538316" sldId="261"/>
            <ac:picMk id="10" creationId="{4E825794-AD91-3902-BD50-4829F452F974}"/>
          </ac:picMkLst>
        </pc:picChg>
        <pc:picChg chg="add ord">
          <ac:chgData name="Жулдыз Танкибаева (ТТК)" userId="S::zh.tankibayeva@ttc.kz::31f971be-3c48-4914-8a66-22157fd6d7e2" providerId="AD" clId="Web-{03405E8E-4717-9B44-598A-1C27C12CFB84}" dt="2026-01-28T21:46:32.678" v="64"/>
          <ac:picMkLst>
            <pc:docMk/>
            <pc:sldMk cId="74538316" sldId="261"/>
            <ac:picMk id="12" creationId="{2617BAA1-DEA6-722F-A439-716C018F1BA4}"/>
          </ac:picMkLst>
        </pc:picChg>
        <pc:picChg chg="del">
          <ac:chgData name="Жулдыз Танкибаева (ТТК)" userId="S::zh.tankibayeva@ttc.kz::31f971be-3c48-4914-8a66-22157fd6d7e2" providerId="AD" clId="Web-{03405E8E-4717-9B44-598A-1C27C12CFB84}" dt="2026-01-28T21:53:47.378" v="134"/>
          <ac:picMkLst>
            <pc:docMk/>
            <pc:sldMk cId="74538316" sldId="261"/>
            <ac:picMk id="13" creationId="{00000000-0000-0000-0000-000000000000}"/>
          </ac:picMkLst>
        </pc:picChg>
        <pc:picChg chg="del mod">
          <ac:chgData name="Жулдыз Танкибаева (ТТК)" userId="S::zh.tankibayeva@ttc.kz::31f971be-3c48-4914-8a66-22157fd6d7e2" providerId="AD" clId="Web-{03405E8E-4717-9B44-598A-1C27C12CFB84}" dt="2026-01-28T21:39:12.716" v="8"/>
          <ac:picMkLst>
            <pc:docMk/>
            <pc:sldMk cId="74538316" sldId="261"/>
            <ac:picMk id="15" creationId="{00000000-0000-0000-0000-000000000000}"/>
          </ac:picMkLst>
        </pc:picChg>
        <pc:picChg chg="add del mod modCrop">
          <ac:chgData name="Жулдыз Танкибаева (ТТК)" userId="S::zh.tankibayeva@ttc.kz::31f971be-3c48-4914-8a66-22157fd6d7e2" providerId="AD" clId="Web-{03405E8E-4717-9B44-598A-1C27C12CFB84}" dt="2026-01-28T21:53:45.378" v="133"/>
          <ac:picMkLst>
            <pc:docMk/>
            <pc:sldMk cId="74538316" sldId="261"/>
            <ac:picMk id="16" creationId="{12A084B2-266D-6E7D-D4FD-6A3C3F1EE84B}"/>
          </ac:picMkLst>
        </pc:picChg>
        <pc:picChg chg="add">
          <ac:chgData name="Жулдыз Танкибаева (ТТК)" userId="S::zh.tankibayeva@ttc.kz::31f971be-3c48-4914-8a66-22157fd6d7e2" providerId="AD" clId="Web-{03405E8E-4717-9B44-598A-1C27C12CFB84}" dt="2026-01-28T21:53:50.925" v="135"/>
          <ac:picMkLst>
            <pc:docMk/>
            <pc:sldMk cId="74538316" sldId="261"/>
            <ac:picMk id="18" creationId="{6F77F836-2EFB-23DB-B215-7F0E68FBC6A6}"/>
          </ac:picMkLst>
        </pc:picChg>
      </pc:sldChg>
      <pc:sldChg chg="addSp delSp ord">
        <pc:chgData name="Жулдыз Танкибаева (ТТК)" userId="S::zh.tankibayeva@ttc.kz::31f971be-3c48-4914-8a66-22157fd6d7e2" providerId="AD" clId="Web-{03405E8E-4717-9B44-598A-1C27C12CFB84}" dt="2026-01-28T22:14:23.694" v="772"/>
        <pc:sldMkLst>
          <pc:docMk/>
          <pc:sldMk cId="4077237149" sldId="262"/>
        </pc:sldMkLst>
        <pc:grpChg chg="add">
          <ac:chgData name="Жулдыз Танкибаева (ТТК)" userId="S::zh.tankibayeva@ttc.kz::31f971be-3c48-4914-8a66-22157fd6d7e2" providerId="AD" clId="Web-{03405E8E-4717-9B44-598A-1C27C12CFB84}" dt="2026-01-28T22:14:23.694" v="772"/>
          <ac:grpSpMkLst>
            <pc:docMk/>
            <pc:sldMk cId="4077237149" sldId="262"/>
            <ac:grpSpMk id="20" creationId="{B9DD49B2-316F-A99D-92CA-D6D30A82F6C0}"/>
          </ac:grpSpMkLst>
        </pc:grpChg>
        <pc:picChg chg="del">
          <ac:chgData name="Жулдыз Танкибаева (ТТК)" userId="S::zh.tankibayeva@ttc.kz::31f971be-3c48-4914-8a66-22157fd6d7e2" providerId="AD" clId="Web-{03405E8E-4717-9B44-598A-1C27C12CFB84}" dt="2026-01-28T21:40:47.907" v="17"/>
          <ac:picMkLst>
            <pc:docMk/>
            <pc:sldMk cId="4077237149" sldId="262"/>
            <ac:picMk id="4" creationId="{00000000-0000-0000-0000-000000000000}"/>
          </ac:picMkLst>
        </pc:picChg>
        <pc:picChg chg="add">
          <ac:chgData name="Жулдыз Танкибаева (ТТК)" userId="S::zh.tankibayeva@ttc.kz::31f971be-3c48-4914-8a66-22157fd6d7e2" providerId="AD" clId="Web-{03405E8E-4717-9B44-598A-1C27C12CFB84}" dt="2026-01-28T21:48:27.260" v="82"/>
          <ac:picMkLst>
            <pc:docMk/>
            <pc:sldMk cId="4077237149" sldId="262"/>
            <ac:picMk id="6" creationId="{37D71459-D58B-F46C-F56E-BE2465592046}"/>
          </ac:picMkLst>
        </pc:picChg>
      </pc:sldChg>
      <pc:sldChg chg="modSp add del ord replId">
        <pc:chgData name="Жулдыз Танкибаева (ТТК)" userId="S::zh.tankibayeva@ttc.kz::31f971be-3c48-4914-8a66-22157fd6d7e2" providerId="AD" clId="Web-{03405E8E-4717-9B44-598A-1C27C12CFB84}" dt="2026-01-28T22:12:16.097" v="750"/>
        <pc:sldMkLst>
          <pc:docMk/>
          <pc:sldMk cId="2771306825" sldId="263"/>
        </pc:sldMkLst>
        <pc:spChg chg="mod">
          <ac:chgData name="Жулдыз Танкибаева (ТТК)" userId="S::zh.tankibayeva@ttc.kz::31f971be-3c48-4914-8a66-22157fd6d7e2" providerId="AD" clId="Web-{03405E8E-4717-9B44-598A-1C27C12CFB84}" dt="2026-01-28T21:47:47.975" v="77" actId="14100"/>
          <ac:spMkLst>
            <pc:docMk/>
            <pc:sldMk cId="2771306825" sldId="263"/>
            <ac:spMk id="9" creationId="{00000000-0000-0000-0000-000000000000}"/>
          </ac:spMkLst>
        </pc:spChg>
      </pc:sldChg>
      <pc:sldChg chg="addSp delSp modSp add">
        <pc:chgData name="Жулдыз Танкибаева (ТТК)" userId="S::zh.tankibayeva@ttc.kz::31f971be-3c48-4914-8a66-22157fd6d7e2" providerId="AD" clId="Web-{03405E8E-4717-9B44-598A-1C27C12CFB84}" dt="2026-01-28T22:14:08.615" v="765"/>
        <pc:sldMkLst>
          <pc:docMk/>
          <pc:sldMk cId="2444457478" sldId="264"/>
        </pc:sldMkLst>
        <pc:spChg chg="mod">
          <ac:chgData name="Жулдыз Танкибаева (ТТК)" userId="S::zh.tankibayeva@ttc.kz::31f971be-3c48-4914-8a66-22157fd6d7e2" providerId="AD" clId="Web-{03405E8E-4717-9B44-598A-1C27C12CFB84}" dt="2026-01-28T21:57:08.636" v="279"/>
          <ac:spMkLst>
            <pc:docMk/>
            <pc:sldMk cId="2444457478" sldId="264"/>
            <ac:spMk id="6" creationId="{00000000-0000-0000-0000-000000000000}"/>
          </ac:spMkLst>
        </pc:spChg>
        <pc:spChg chg="mod">
          <ac:chgData name="Жулдыз Танкибаева (ТТК)" userId="S::zh.tankibayeva@ttc.kz::31f971be-3c48-4914-8a66-22157fd6d7e2" providerId="AD" clId="Web-{03405E8E-4717-9B44-598A-1C27C12CFB84}" dt="2026-01-28T21:57:08.636" v="280"/>
          <ac:spMkLst>
            <pc:docMk/>
            <pc:sldMk cId="2444457478" sldId="264"/>
            <ac:spMk id="7" creationId="{00000000-0000-0000-0000-000000000000}"/>
          </ac:spMkLst>
        </pc:spChg>
        <pc:spChg chg="mod">
          <ac:chgData name="Жулдыз Танкибаева (ТТК)" userId="S::zh.tankibayeva@ttc.kz::31f971be-3c48-4914-8a66-22157fd6d7e2" providerId="AD" clId="Web-{03405E8E-4717-9B44-598A-1C27C12CFB84}" dt="2026-01-28T21:57:08.636" v="281"/>
          <ac:spMkLst>
            <pc:docMk/>
            <pc:sldMk cId="2444457478" sldId="264"/>
            <ac:spMk id="8" creationId="{00000000-0000-0000-0000-000000000000}"/>
          </ac:spMkLst>
        </pc:spChg>
        <pc:spChg chg="mod">
          <ac:chgData name="Жулдыз Танкибаева (ТТК)" userId="S::zh.tankibayeva@ttc.kz::31f971be-3c48-4914-8a66-22157fd6d7e2" providerId="AD" clId="Web-{03405E8E-4717-9B44-598A-1C27C12CFB84}" dt="2026-01-28T21:57:08.636" v="282"/>
          <ac:spMkLst>
            <pc:docMk/>
            <pc:sldMk cId="2444457478" sldId="264"/>
            <ac:spMk id="9" creationId="{00000000-0000-0000-0000-000000000000}"/>
          </ac:spMkLst>
        </pc:spChg>
        <pc:spChg chg="mod">
          <ac:chgData name="Жулдыз Танкибаева (ТТК)" userId="S::zh.tankibayeva@ttc.kz::31f971be-3c48-4914-8a66-22157fd6d7e2" providerId="AD" clId="Web-{03405E8E-4717-9B44-598A-1C27C12CFB84}" dt="2026-01-28T21:57:08.652" v="283"/>
          <ac:spMkLst>
            <pc:docMk/>
            <pc:sldMk cId="2444457478" sldId="264"/>
            <ac:spMk id="10" creationId="{00000000-0000-0000-0000-000000000000}"/>
          </ac:spMkLst>
        </pc:spChg>
        <pc:spChg chg="mod">
          <ac:chgData name="Жулдыз Танкибаева (ТТК)" userId="S::zh.tankibayeva@ttc.kz::31f971be-3c48-4914-8a66-22157fd6d7e2" providerId="AD" clId="Web-{03405E8E-4717-9B44-598A-1C27C12CFB84}" dt="2026-01-28T21:57:08.714" v="284"/>
          <ac:spMkLst>
            <pc:docMk/>
            <pc:sldMk cId="2444457478" sldId="264"/>
            <ac:spMk id="11" creationId="{00000000-0000-0000-0000-000000000000}"/>
          </ac:spMkLst>
        </pc:spChg>
        <pc:grpChg chg="add del mod">
          <ac:chgData name="Жулдыз Танкибаева (ТТК)" userId="S::zh.tankibayeva@ttc.kz::31f971be-3c48-4914-8a66-22157fd6d7e2" providerId="AD" clId="Web-{03405E8E-4717-9B44-598A-1C27C12CFB84}" dt="2026-01-28T21:57:14.699" v="285" actId="1076"/>
          <ac:grpSpMkLst>
            <pc:docMk/>
            <pc:sldMk cId="2444457478" sldId="264"/>
            <ac:grpSpMk id="2" creationId="{00000000-0000-0000-0000-000000000000}"/>
          </ac:grpSpMkLst>
        </pc:grpChg>
        <pc:grpChg chg="add">
          <ac:chgData name="Жулдыз Танкибаева (ТТК)" userId="S::zh.tankibayeva@ttc.kz::31f971be-3c48-4914-8a66-22157fd6d7e2" providerId="AD" clId="Web-{03405E8E-4717-9B44-598A-1C27C12CFB84}" dt="2026-01-28T22:14:08.615" v="765"/>
          <ac:grpSpMkLst>
            <pc:docMk/>
            <pc:sldMk cId="2444457478" sldId="264"/>
            <ac:grpSpMk id="37" creationId="{CF018EB0-9639-4D6C-B027-53162BB9558D}"/>
          </ac:grpSpMkLst>
        </pc:grpChg>
        <pc:picChg chg="del mod">
          <ac:chgData name="Жулдыз Танкибаева (ТТК)" userId="S::zh.tankibayeva@ttc.kz::31f971be-3c48-4914-8a66-22157fd6d7e2" providerId="AD" clId="Web-{03405E8E-4717-9B44-598A-1C27C12CFB84}" dt="2026-01-28T21:54:09.457" v="142"/>
          <ac:picMkLst>
            <pc:docMk/>
            <pc:sldMk cId="2444457478" sldId="264"/>
            <ac:picMk id="5" creationId="{00000000-0000-0000-0000-000000000000}"/>
          </ac:picMkLst>
        </pc:picChg>
        <pc:picChg chg="add del">
          <ac:chgData name="Жулдыз Танкибаева (ТТК)" userId="S::zh.tankibayeva@ttc.kz::31f971be-3c48-4914-8a66-22157fd6d7e2" providerId="AD" clId="Web-{03405E8E-4717-9B44-598A-1C27C12CFB84}" dt="2026-01-28T21:54:02.597" v="139"/>
          <ac:picMkLst>
            <pc:docMk/>
            <pc:sldMk cId="2444457478" sldId="264"/>
            <ac:picMk id="14" creationId="{E8DC9E5B-3862-EB0D-6BD2-C9C37B5313C0}"/>
          </ac:picMkLst>
        </pc:picChg>
        <pc:picChg chg="del">
          <ac:chgData name="Жулдыз Танкибаева (ТТК)" userId="S::zh.tankibayeva@ttc.kz::31f971be-3c48-4914-8a66-22157fd6d7e2" providerId="AD" clId="Web-{03405E8E-4717-9B44-598A-1C27C12CFB84}" dt="2026-01-28T21:58:34.467" v="301"/>
          <ac:picMkLst>
            <pc:docMk/>
            <pc:sldMk cId="2444457478" sldId="264"/>
            <ac:picMk id="16" creationId="{7BCC4A9C-7B5A-C562-6190-D8E788A0FA85}"/>
          </ac:picMkLst>
        </pc:picChg>
        <pc:picChg chg="add">
          <ac:chgData name="Жулдыз Танкибаева (ТТК)" userId="S::zh.tankibayeva@ttc.kz::31f971be-3c48-4914-8a66-22157fd6d7e2" providerId="AD" clId="Web-{03405E8E-4717-9B44-598A-1C27C12CFB84}" dt="2026-01-28T21:54:10.113" v="143"/>
          <ac:picMkLst>
            <pc:docMk/>
            <pc:sldMk cId="2444457478" sldId="264"/>
            <ac:picMk id="17" creationId="{FFC31904-4289-057C-1990-2517369E217B}"/>
          </ac:picMkLst>
        </pc:picChg>
        <pc:picChg chg="add del mod modCrop">
          <ac:chgData name="Жулдыз Танкибаева (ТТК)" userId="S::zh.tankibayeva@ttc.kz::31f971be-3c48-4914-8a66-22157fd6d7e2" providerId="AD" clId="Web-{03405E8E-4717-9B44-598A-1C27C12CFB84}" dt="2026-01-28T21:58:33.264" v="300"/>
          <ac:picMkLst>
            <pc:docMk/>
            <pc:sldMk cId="2444457478" sldId="264"/>
            <ac:picMk id="19" creationId="{35348581-7FF1-743E-ED35-56CF0AF2C77C}"/>
          </ac:picMkLst>
        </pc:picChg>
        <pc:picChg chg="add">
          <ac:chgData name="Жулдыз Танкибаева (ТТК)" userId="S::zh.tankibayeva@ttc.kz::31f971be-3c48-4914-8a66-22157fd6d7e2" providerId="AD" clId="Web-{03405E8E-4717-9B44-598A-1C27C12CFB84}" dt="2026-01-28T21:58:39.670" v="302"/>
          <ac:picMkLst>
            <pc:docMk/>
            <pc:sldMk cId="2444457478" sldId="264"/>
            <ac:picMk id="21" creationId="{6CF3D0EB-24BA-A369-B2C7-02AC3C283199}"/>
          </ac:picMkLst>
        </pc:picChg>
        <pc:picChg chg="add del">
          <ac:chgData name="Жулдыз Танкибаева (ТТК)" userId="S::zh.tankibayeva@ttc.kz::31f971be-3c48-4914-8a66-22157fd6d7e2" providerId="AD" clId="Web-{03405E8E-4717-9B44-598A-1C27C12CFB84}" dt="2026-01-28T21:58:49.452" v="304"/>
          <ac:picMkLst>
            <pc:docMk/>
            <pc:sldMk cId="2444457478" sldId="264"/>
            <ac:picMk id="23" creationId="{56717CC4-764F-06A8-73D6-B7B059C0452E}"/>
          </ac:picMkLst>
        </pc:picChg>
      </pc:sldChg>
      <pc:sldChg chg="addSp delSp modSp add">
        <pc:chgData name="Жулдыз Танкибаева (ТТК)" userId="S::zh.tankibayeva@ttc.kz::31f971be-3c48-4914-8a66-22157fd6d7e2" providerId="AD" clId="Web-{03405E8E-4717-9B44-598A-1C27C12CFB84}" dt="2026-01-28T22:14:10.115" v="766"/>
        <pc:sldMkLst>
          <pc:docMk/>
          <pc:sldMk cId="2164871260" sldId="265"/>
        </pc:sldMkLst>
        <pc:spChg chg="mod">
          <ac:chgData name="Жулдыз Танкибаева (ТТК)" userId="S::zh.tankibayeva@ttc.kz::31f971be-3c48-4914-8a66-22157fd6d7e2" providerId="AD" clId="Web-{03405E8E-4717-9B44-598A-1C27C12CFB84}" dt="2026-01-28T21:55:39.023" v="201" actId="14100"/>
          <ac:spMkLst>
            <pc:docMk/>
            <pc:sldMk cId="2164871260" sldId="265"/>
            <ac:spMk id="4" creationId="{00000000-0000-0000-0000-000000000000}"/>
          </ac:spMkLst>
        </pc:spChg>
        <pc:spChg chg="mod">
          <ac:chgData name="Жулдыз Танкибаева (ТТК)" userId="S::zh.tankibayeva@ttc.kz::31f971be-3c48-4914-8a66-22157fd6d7e2" providerId="AD" clId="Web-{03405E8E-4717-9B44-598A-1C27C12CFB84}" dt="2026-01-28T21:55:43.680" v="204" actId="14100"/>
          <ac:spMkLst>
            <pc:docMk/>
            <pc:sldMk cId="2164871260" sldId="265"/>
            <ac:spMk id="5" creationId="{00000000-0000-0000-0000-000000000000}"/>
          </ac:spMkLst>
        </pc:spChg>
        <pc:spChg chg="mod">
          <ac:chgData name="Жулдыз Танкибаева (ТТК)" userId="S::zh.tankibayeva@ttc.kz::31f971be-3c48-4914-8a66-22157fd6d7e2" providerId="AD" clId="Web-{03405E8E-4717-9B44-598A-1C27C12CFB84}" dt="2026-01-28T21:57:32.246" v="290" actId="20577"/>
          <ac:spMkLst>
            <pc:docMk/>
            <pc:sldMk cId="2164871260" sldId="265"/>
            <ac:spMk id="6" creationId="{B41B4AD3-2B4F-F6C3-742B-5CCDE08BD42B}"/>
          </ac:spMkLst>
        </pc:spChg>
        <pc:spChg chg="mod">
          <ac:chgData name="Жулдыз Танкибаева (ТТК)" userId="S::zh.tankibayeva@ttc.kz::31f971be-3c48-4914-8a66-22157fd6d7e2" providerId="AD" clId="Web-{03405E8E-4717-9B44-598A-1C27C12CFB84}" dt="2026-01-28T21:55:53.008" v="210" actId="20577"/>
          <ac:spMkLst>
            <pc:docMk/>
            <pc:sldMk cId="2164871260" sldId="265"/>
            <ac:spMk id="7" creationId="{00000000-0000-0000-0000-000000000000}"/>
          </ac:spMkLst>
        </pc:spChg>
        <pc:spChg chg="mod">
          <ac:chgData name="Жулдыз Танкибаева (ТТК)" userId="S::zh.tankibayeva@ttc.kz::31f971be-3c48-4914-8a66-22157fd6d7e2" providerId="AD" clId="Web-{03405E8E-4717-9B44-598A-1C27C12CFB84}" dt="2026-01-28T21:55:58.462" v="213" actId="20577"/>
          <ac:spMkLst>
            <pc:docMk/>
            <pc:sldMk cId="2164871260" sldId="265"/>
            <ac:spMk id="9" creationId="{00000000-0000-0000-0000-000000000000}"/>
          </ac:spMkLst>
        </pc:spChg>
        <pc:spChg chg="mod">
          <ac:chgData name="Жулдыз Танкибаева (ТТК)" userId="S::zh.tankibayeva@ttc.kz::31f971be-3c48-4914-8a66-22157fd6d7e2" providerId="AD" clId="Web-{03405E8E-4717-9B44-598A-1C27C12CFB84}" dt="2026-01-28T21:56:04.477" v="215" actId="20577"/>
          <ac:spMkLst>
            <pc:docMk/>
            <pc:sldMk cId="2164871260" sldId="265"/>
            <ac:spMk id="11" creationId="{00000000-0000-0000-0000-000000000000}"/>
          </ac:spMkLst>
        </pc:spChg>
        <pc:spChg chg="mod">
          <ac:chgData name="Жулдыз Танкибаева (ТТК)" userId="S::zh.tankibayeva@ttc.kz::31f971be-3c48-4914-8a66-22157fd6d7e2" providerId="AD" clId="Web-{03405E8E-4717-9B44-598A-1C27C12CFB84}" dt="2026-01-28T21:55:39.023" v="195" actId="14100"/>
          <ac:spMkLst>
            <pc:docMk/>
            <pc:sldMk cId="2164871260" sldId="265"/>
            <ac:spMk id="13" creationId="{00000000-0000-0000-0000-000000000000}"/>
          </ac:spMkLst>
        </pc:spChg>
        <pc:grpChg chg="add">
          <ac:chgData name="Жулдыз Танкибаева (ТТК)" userId="S::zh.tankibayeva@ttc.kz::31f971be-3c48-4914-8a66-22157fd6d7e2" providerId="AD" clId="Web-{03405E8E-4717-9B44-598A-1C27C12CFB84}" dt="2026-01-28T22:14:10.115" v="766"/>
          <ac:grpSpMkLst>
            <pc:docMk/>
            <pc:sldMk cId="2164871260" sldId="265"/>
            <ac:grpSpMk id="36" creationId="{5593886B-2E81-F99A-A9ED-33CE37C37553}"/>
          </ac:grpSpMkLst>
        </pc:grpChg>
        <pc:picChg chg="mod">
          <ac:chgData name="Жулдыз Танкибаева (ТТК)" userId="S::zh.tankibayeva@ttc.kz::31f971be-3c48-4914-8a66-22157fd6d7e2" providerId="AD" clId="Web-{03405E8E-4717-9B44-598A-1C27C12CFB84}" dt="2026-01-28T21:55:39.023" v="203" actId="14100"/>
          <ac:picMkLst>
            <pc:docMk/>
            <pc:sldMk cId="2164871260" sldId="265"/>
            <ac:picMk id="2" creationId="{00000000-0000-0000-0000-000000000000}"/>
          </ac:picMkLst>
        </pc:picChg>
        <pc:picChg chg="mod">
          <ac:chgData name="Жулдыз Танкибаева (ТТК)" userId="S::zh.tankibayeva@ttc.kz::31f971be-3c48-4914-8a66-22157fd6d7e2" providerId="AD" clId="Web-{03405E8E-4717-9B44-598A-1C27C12CFB84}" dt="2026-01-28T21:55:39.023" v="202" actId="14100"/>
          <ac:picMkLst>
            <pc:docMk/>
            <pc:sldMk cId="2164871260" sldId="265"/>
            <ac:picMk id="3" creationId="{00000000-0000-0000-0000-000000000000}"/>
          </ac:picMkLst>
        </pc:picChg>
        <pc:picChg chg="mod">
          <ac:chgData name="Жулдыз Танкибаева (ТТК)" userId="S::zh.tankibayeva@ttc.kz::31f971be-3c48-4914-8a66-22157fd6d7e2" providerId="AD" clId="Web-{03405E8E-4717-9B44-598A-1C27C12CFB84}" dt="2026-01-28T21:55:39.023" v="196" actId="14100"/>
          <ac:picMkLst>
            <pc:docMk/>
            <pc:sldMk cId="2164871260" sldId="265"/>
            <ac:picMk id="12" creationId="{00000000-0000-0000-0000-000000000000}"/>
          </ac:picMkLst>
        </pc:picChg>
        <pc:picChg chg="del">
          <ac:chgData name="Жулдыз Танкибаева (ТТК)" userId="S::zh.tankibayeva@ttc.kz::31f971be-3c48-4914-8a66-22157fd6d7e2" providerId="AD" clId="Web-{03405E8E-4717-9B44-598A-1C27C12CFB84}" dt="2026-01-28T22:02:01.983" v="338"/>
          <ac:picMkLst>
            <pc:docMk/>
            <pc:sldMk cId="2164871260" sldId="265"/>
            <ac:picMk id="15" creationId="{4BD5C690-3757-D16A-17F2-8097AC7D0F19}"/>
          </ac:picMkLst>
        </pc:picChg>
        <pc:picChg chg="add del mod ord modCrop">
          <ac:chgData name="Жулдыз Танкибаева (ТТК)" userId="S::zh.tankibayeva@ttc.kz::31f971be-3c48-4914-8a66-22157fd6d7e2" providerId="AD" clId="Web-{03405E8E-4717-9B44-598A-1C27C12CFB84}" dt="2026-01-28T21:55:15.179" v="150"/>
          <ac:picMkLst>
            <pc:docMk/>
            <pc:sldMk cId="2164871260" sldId="265"/>
            <ac:picMk id="16" creationId="{FC24B590-ECD9-63CC-220E-181860829D0A}"/>
          </ac:picMkLst>
        </pc:picChg>
        <pc:picChg chg="add">
          <ac:chgData name="Жулдыз Танкибаева (ТТК)" userId="S::zh.tankibayeva@ttc.kz::31f971be-3c48-4914-8a66-22157fd6d7e2" providerId="AD" clId="Web-{03405E8E-4717-9B44-598A-1C27C12CFB84}" dt="2026-01-28T21:58:51.124" v="305"/>
          <ac:picMkLst>
            <pc:docMk/>
            <pc:sldMk cId="2164871260" sldId="265"/>
            <ac:picMk id="18" creationId="{8E71B6E1-41C4-5BA3-5778-681007A911C5}"/>
          </ac:picMkLst>
        </pc:picChg>
        <pc:picChg chg="add del mod">
          <ac:chgData name="Жулдыз Танкибаева (ТТК)" userId="S::zh.tankibayeva@ttc.kz::31f971be-3c48-4914-8a66-22157fd6d7e2" providerId="AD" clId="Web-{03405E8E-4717-9B44-598A-1C27C12CFB84}" dt="2026-01-28T22:02:05.218" v="340"/>
          <ac:picMkLst>
            <pc:docMk/>
            <pc:sldMk cId="2164871260" sldId="265"/>
            <ac:picMk id="20" creationId="{55EC2612-21A3-E7CF-15A3-BC50F0923FD6}"/>
          </ac:picMkLst>
        </pc:picChg>
        <pc:picChg chg="add">
          <ac:chgData name="Жулдыз Танкибаева (ТТК)" userId="S::zh.tankibayeva@ttc.kz::31f971be-3c48-4914-8a66-22157fd6d7e2" providerId="AD" clId="Web-{03405E8E-4717-9B44-598A-1C27C12CFB84}" dt="2026-01-28T22:02:03.233" v="339"/>
          <ac:picMkLst>
            <pc:docMk/>
            <pc:sldMk cId="2164871260" sldId="265"/>
            <ac:picMk id="22" creationId="{A7B65A38-62BF-92F2-2301-606F3EB2D23B}"/>
          </ac:picMkLst>
        </pc:picChg>
      </pc:sldChg>
      <pc:sldChg chg="add del">
        <pc:chgData name="Жулдыз Танкибаева (ТТК)" userId="S::zh.tankibayeva@ttc.kz::31f971be-3c48-4914-8a66-22157fd6d7e2" providerId="AD" clId="Web-{03405E8E-4717-9B44-598A-1C27C12CFB84}" dt="2026-01-28T21:48:00.570" v="79"/>
        <pc:sldMkLst>
          <pc:docMk/>
          <pc:sldMk cId="3813788674" sldId="505"/>
        </pc:sldMkLst>
      </pc:sldChg>
      <pc:sldChg chg="add del">
        <pc:chgData name="Жулдыз Танкибаева (ТТК)" userId="S::zh.tankibayeva@ttc.kz::31f971be-3c48-4914-8a66-22157fd6d7e2" providerId="AD" clId="Web-{03405E8E-4717-9B44-598A-1C27C12CFB84}" dt="2026-01-28T21:41:54.081" v="27"/>
        <pc:sldMkLst>
          <pc:docMk/>
          <pc:sldMk cId="837890750" sldId="506"/>
        </pc:sldMkLst>
      </pc:sldChg>
      <pc:sldChg chg="addSp delSp modSp add">
        <pc:chgData name="Жулдыз Танкибаева (ТТК)" userId="S::zh.tankibayeva@ttc.kz::31f971be-3c48-4914-8a66-22157fd6d7e2" providerId="AD" clId="Web-{03405E8E-4717-9B44-598A-1C27C12CFB84}" dt="2026-01-28T22:14:12.647" v="768"/>
        <pc:sldMkLst>
          <pc:docMk/>
          <pc:sldMk cId="1401163832" sldId="9805"/>
        </pc:sldMkLst>
        <pc:spChg chg="mod">
          <ac:chgData name="Жулдыз Танкибаева (ТТК)" userId="S::zh.tankibayeva@ttc.kz::31f971be-3c48-4914-8a66-22157fd6d7e2" providerId="AD" clId="Web-{03405E8E-4717-9B44-598A-1C27C12CFB84}" dt="2026-01-28T21:59:44.094" v="307" actId="20577"/>
          <ac:spMkLst>
            <pc:docMk/>
            <pc:sldMk cId="1401163832" sldId="9805"/>
            <ac:spMk id="3" creationId="{753E2424-4EFA-A12A-658D-0BED433A40DC}"/>
          </ac:spMkLst>
        </pc:spChg>
        <pc:spChg chg="mod">
          <ac:chgData name="Жулдыз Танкибаева (ТТК)" userId="S::zh.tankibayeva@ttc.kz::31f971be-3c48-4914-8a66-22157fd6d7e2" providerId="AD" clId="Web-{03405E8E-4717-9B44-598A-1C27C12CFB84}" dt="2026-01-28T21:58:17.295" v="296"/>
          <ac:spMkLst>
            <pc:docMk/>
            <pc:sldMk cId="1401163832" sldId="9805"/>
            <ac:spMk id="6" creationId="{76F6A9FE-6979-CBF4-CD93-23DD1CBE1AD7}"/>
          </ac:spMkLst>
        </pc:spChg>
        <pc:spChg chg="mod">
          <ac:chgData name="Жулдыз Танкибаева (ТТК)" userId="S::zh.tankibayeva@ttc.kz::31f971be-3c48-4914-8a66-22157fd6d7e2" providerId="AD" clId="Web-{03405E8E-4717-9B44-598A-1C27C12CFB84}" dt="2026-01-28T21:58:17.029" v="293"/>
          <ac:spMkLst>
            <pc:docMk/>
            <pc:sldMk cId="1401163832" sldId="9805"/>
            <ac:spMk id="12" creationId="{00000000-0000-0000-0000-000000000000}"/>
          </ac:spMkLst>
        </pc:spChg>
        <pc:spChg chg="mod">
          <ac:chgData name="Жулдыз Танкибаева (ТТК)" userId="S::zh.tankibayeva@ttc.kz::31f971be-3c48-4914-8a66-22157fd6d7e2" providerId="AD" clId="Web-{03405E8E-4717-9B44-598A-1C27C12CFB84}" dt="2026-01-28T21:58:17.029" v="294"/>
          <ac:spMkLst>
            <pc:docMk/>
            <pc:sldMk cId="1401163832" sldId="9805"/>
            <ac:spMk id="32" creationId="{00000000-0000-0000-0000-000000000000}"/>
          </ac:spMkLst>
        </pc:spChg>
        <pc:grpChg chg="add del">
          <ac:chgData name="Жулдыз Танкибаева (ТТК)" userId="S::zh.tankibayeva@ttc.kz::31f971be-3c48-4914-8a66-22157fd6d7e2" providerId="AD" clId="Web-{03405E8E-4717-9B44-598A-1C27C12CFB84}" dt="2026-01-28T22:14:12.647" v="768"/>
          <ac:grpSpMkLst>
            <pc:docMk/>
            <pc:sldMk cId="1401163832" sldId="9805"/>
            <ac:grpSpMk id="25" creationId="{2D865CB9-C963-BB73-A351-D997EA229E89}"/>
          </ac:grpSpMkLst>
        </pc:grpChg>
        <pc:picChg chg="del">
          <ac:chgData name="Жулдыз Танкибаева (ТТК)" userId="S::zh.tankibayeva@ttc.kz::31f971be-3c48-4914-8a66-22157fd6d7e2" providerId="AD" clId="Web-{03405E8E-4717-9B44-598A-1C27C12CFB84}" dt="2026-01-28T22:01:46.418" v="335"/>
          <ac:picMkLst>
            <pc:docMk/>
            <pc:sldMk cId="1401163832" sldId="9805"/>
            <ac:picMk id="2" creationId="{ACC6804B-1784-A56B-BACF-BD2C41C9D2FF}"/>
          </ac:picMkLst>
        </pc:picChg>
        <pc:picChg chg="add">
          <ac:chgData name="Жулдыз Танкибаева (ТТК)" userId="S::zh.tankibayeva@ttc.kz::31f971be-3c48-4914-8a66-22157fd6d7e2" providerId="AD" clId="Web-{03405E8E-4717-9B44-598A-1C27C12CFB84}" dt="2026-01-28T22:02:10.609" v="341"/>
          <ac:picMkLst>
            <pc:docMk/>
            <pc:sldMk cId="1401163832" sldId="9805"/>
            <ac:picMk id="5" creationId="{F2D88243-4BDA-8276-FB6D-501B30AE1C93}"/>
          </ac:picMkLst>
        </pc:picChg>
        <pc:picChg chg="add">
          <ac:chgData name="Жулдыз Танкибаева (ТТК)" userId="S::zh.tankibayeva@ttc.kz::31f971be-3c48-4914-8a66-22157fd6d7e2" providerId="AD" clId="Web-{03405E8E-4717-9B44-598A-1C27C12CFB84}" dt="2026-01-28T22:02:16.642" v="342"/>
          <ac:picMkLst>
            <pc:docMk/>
            <pc:sldMk cId="1401163832" sldId="9805"/>
            <ac:picMk id="10" creationId="{A3E720E6-CA87-94A6-EF87-EBA0A9A66BF5}"/>
          </ac:picMkLst>
        </pc:picChg>
      </pc:sldChg>
      <pc:sldChg chg="addSp modSp add">
        <pc:chgData name="Жулдыз Танкибаева (ТТК)" userId="S::zh.tankibayeva@ttc.kz::31f971be-3c48-4914-8a66-22157fd6d7e2" providerId="AD" clId="Web-{03405E8E-4717-9B44-598A-1C27C12CFB84}" dt="2026-01-28T22:14:22.381" v="771"/>
        <pc:sldMkLst>
          <pc:docMk/>
          <pc:sldMk cId="3454538828" sldId="9806"/>
        </pc:sldMkLst>
        <pc:spChg chg="mod">
          <ac:chgData name="Жулдыз Танкибаева (ТТК)" userId="S::zh.tankibayeva@ttc.kz::31f971be-3c48-4914-8a66-22157fd6d7e2" providerId="AD" clId="Web-{03405E8E-4717-9B44-598A-1C27C12CFB84}" dt="2026-01-28T22:08:43.978" v="680" actId="20577"/>
          <ac:spMkLst>
            <pc:docMk/>
            <pc:sldMk cId="3454538828" sldId="9806"/>
            <ac:spMk id="3" creationId="{753E2424-4EFA-A12A-658D-0BED433A40DC}"/>
          </ac:spMkLst>
        </pc:spChg>
        <pc:grpChg chg="add">
          <ac:chgData name="Жулдыз Танкибаева (ТТК)" userId="S::zh.tankibayeva@ttc.kz::31f971be-3c48-4914-8a66-22157fd6d7e2" providerId="AD" clId="Web-{03405E8E-4717-9B44-598A-1C27C12CFB84}" dt="2026-01-28T22:14:22.381" v="771"/>
          <ac:grpSpMkLst>
            <pc:docMk/>
            <pc:sldMk cId="3454538828" sldId="9806"/>
            <ac:grpSpMk id="21" creationId="{1F49EF3C-8B2E-147A-E592-604C1C8E423A}"/>
          </ac:grpSpMkLst>
        </pc:grpChg>
        <pc:graphicFrameChg chg="mod modGraphic">
          <ac:chgData name="Жулдыз Танкибаева (ТТК)" userId="S::zh.tankibayeva@ttc.kz::31f971be-3c48-4914-8a66-22157fd6d7e2" providerId="AD" clId="Web-{03405E8E-4717-9B44-598A-1C27C12CFB84}" dt="2026-01-28T22:08:50.963" v="717"/>
          <ac:graphicFrameMkLst>
            <pc:docMk/>
            <pc:sldMk cId="3454538828" sldId="9806"/>
            <ac:graphicFrameMk id="8" creationId="{90034ED9-711F-1571-2F24-A60584FC9D0C}"/>
          </ac:graphicFrameMkLst>
        </pc:graphicFrameChg>
        <pc:picChg chg="add">
          <ac:chgData name="Жулдыз Танкибаева (ТТК)" userId="S::zh.tankibayeva@ttc.kz::31f971be-3c48-4914-8a66-22157fd6d7e2" providerId="AD" clId="Web-{03405E8E-4717-9B44-598A-1C27C12CFB84}" dt="2026-01-28T22:09:52.185" v="733"/>
          <ac:picMkLst>
            <pc:docMk/>
            <pc:sldMk cId="3454538828" sldId="9806"/>
            <ac:picMk id="4" creationId="{0AD5528B-0869-4C33-F1A6-1DA5130B52AF}"/>
          </ac:picMkLst>
        </pc:picChg>
      </pc:sldChg>
      <pc:sldChg chg="addSp delSp modSp add del">
        <pc:chgData name="Жулдыз Танкибаева (ТТК)" userId="S::zh.tankibayeva@ttc.kz::31f971be-3c48-4914-8a66-22157fd6d7e2" providerId="AD" clId="Web-{03405E8E-4717-9B44-598A-1C27C12CFB84}" dt="2026-01-28T22:08:29.634" v="673"/>
        <pc:sldMkLst>
          <pc:docMk/>
          <pc:sldMk cId="2461718763" sldId="9819"/>
        </pc:sldMkLst>
        <pc:spChg chg="mod">
          <ac:chgData name="Жулдыз Танкибаева (ТТК)" userId="S::zh.tankibayeva@ttc.kz::31f971be-3c48-4914-8a66-22157fd6d7e2" providerId="AD" clId="Web-{03405E8E-4717-9B44-598A-1C27C12CFB84}" dt="2026-01-28T22:05:44.934" v="431" actId="20577"/>
          <ac:spMkLst>
            <pc:docMk/>
            <pc:sldMk cId="2461718763" sldId="9819"/>
            <ac:spMk id="3" creationId="{753E2424-4EFA-A12A-658D-0BED433A40DC}"/>
          </ac:spMkLst>
        </pc:spChg>
        <pc:graphicFrameChg chg="mod modGraphic">
          <ac:chgData name="Жулдыз Танкибаева (ТТК)" userId="S::zh.tankibayeva@ttc.kz::31f971be-3c48-4914-8a66-22157fd6d7e2" providerId="AD" clId="Web-{03405E8E-4717-9B44-598A-1C27C12CFB84}" dt="2026-01-28T22:08:12.195" v="671"/>
          <ac:graphicFrameMkLst>
            <pc:docMk/>
            <pc:sldMk cId="2461718763" sldId="9819"/>
            <ac:graphicFrameMk id="4" creationId="{92CA897A-6848-E94C-8959-6679BEE4704D}"/>
          </ac:graphicFrameMkLst>
        </pc:graphicFrameChg>
        <pc:picChg chg="add ord">
          <ac:chgData name="Жулдыз Танкибаева (ТТК)" userId="S::zh.tankibayeva@ttc.kz::31f971be-3c48-4914-8a66-22157fd6d7e2" providerId="AD" clId="Web-{03405E8E-4717-9B44-598A-1C27C12CFB84}" dt="2026-01-28T22:06:24.296" v="511"/>
          <ac:picMkLst>
            <pc:docMk/>
            <pc:sldMk cId="2461718763" sldId="9819"/>
            <ac:picMk id="5" creationId="{C06BD371-D589-FDAD-EB70-496B72CCBA08}"/>
          </ac:picMkLst>
        </pc:picChg>
        <pc:picChg chg="add del ord">
          <ac:chgData name="Жулдыз Танкибаева (ТТК)" userId="S::zh.tankibayeva@ttc.kz::31f971be-3c48-4914-8a66-22157fd6d7e2" providerId="AD" clId="Web-{03405E8E-4717-9B44-598A-1C27C12CFB84}" dt="2026-01-28T22:07:45.162" v="667"/>
          <ac:picMkLst>
            <pc:docMk/>
            <pc:sldMk cId="2461718763" sldId="9819"/>
            <ac:picMk id="8" creationId="{B9D864E4-0BC6-D3D3-8DB6-91C3FACA3B3B}"/>
          </ac:picMkLst>
        </pc:picChg>
        <pc:picChg chg="add">
          <ac:chgData name="Жулдыз Танкибаева (ТТК)" userId="S::zh.tankibayeva@ttc.kz::31f971be-3c48-4914-8a66-22157fd6d7e2" providerId="AD" clId="Web-{03405E8E-4717-9B44-598A-1C27C12CFB84}" dt="2026-01-28T22:08:27.071" v="672"/>
          <ac:picMkLst>
            <pc:docMk/>
            <pc:sldMk cId="2461718763" sldId="9819"/>
            <ac:picMk id="10" creationId="{4354C314-BCB9-D889-C25B-0BD1C03970F2}"/>
          </ac:picMkLst>
        </pc:picChg>
      </pc:sldChg>
      <pc:sldChg chg="addSp delSp modSp add ord">
        <pc:chgData name="Жулдыз Танкибаева (ТТК)" userId="S::zh.tankibayeva@ttc.kz::31f971be-3c48-4914-8a66-22157fd6d7e2" providerId="AD" clId="Web-{03405E8E-4717-9B44-598A-1C27C12CFB84}" dt="2026-01-28T22:14:56.959" v="778"/>
        <pc:sldMkLst>
          <pc:docMk/>
          <pc:sldMk cId="2236645282" sldId="9820"/>
        </pc:sldMkLst>
        <pc:spChg chg="mod">
          <ac:chgData name="Жулдыз Танкибаева (ТТК)" userId="S::zh.tankibayeva@ttc.kz::31f971be-3c48-4914-8a66-22157fd6d7e2" providerId="AD" clId="Web-{03405E8E-4717-9B44-598A-1C27C12CFB84}" dt="2026-01-28T22:11:09.826" v="746" actId="20577"/>
          <ac:spMkLst>
            <pc:docMk/>
            <pc:sldMk cId="2236645282" sldId="9820"/>
            <ac:spMk id="3" creationId="{753E2424-4EFA-A12A-658D-0BED433A40DC}"/>
          </ac:spMkLst>
        </pc:spChg>
        <pc:spChg chg="mod">
          <ac:chgData name="Жулдыз Танкибаева (ТТК)" userId="S::zh.tankibayeva@ttc.kz::31f971be-3c48-4914-8a66-22157fd6d7e2" providerId="AD" clId="Web-{03405E8E-4717-9B44-598A-1C27C12CFB84}" dt="2026-01-28T22:11:04.357" v="741" actId="20577"/>
          <ac:spMkLst>
            <pc:docMk/>
            <pc:sldMk cId="2236645282" sldId="9820"/>
            <ac:spMk id="18" creationId="{41B6FD34-91E1-26D2-00F0-F56906014C44}"/>
          </ac:spMkLst>
        </pc:spChg>
        <pc:spChg chg="add del mod">
          <ac:chgData name="Жулдыз Танкибаева (ТТК)" userId="S::zh.tankibayeva@ttc.kz::31f971be-3c48-4914-8a66-22157fd6d7e2" providerId="AD" clId="Web-{03405E8E-4717-9B44-598A-1C27C12CFB84}" dt="2026-01-28T22:14:53.631" v="777" actId="688"/>
          <ac:spMkLst>
            <pc:docMk/>
            <pc:sldMk cId="2236645282" sldId="9820"/>
            <ac:spMk id="26" creationId="{36F13B55-2C95-BEA1-D6D0-85B93F1EB959}"/>
          </ac:spMkLst>
        </pc:spChg>
        <pc:grpChg chg="add del">
          <ac:chgData name="Жулдыз Танкибаева (ТТК)" userId="S::zh.tankibayeva@ttc.kz::31f971be-3c48-4914-8a66-22157fd6d7e2" providerId="AD" clId="Web-{03405E8E-4717-9B44-598A-1C27C12CFB84}" dt="2026-01-28T22:14:56.959" v="778"/>
          <ac:grpSpMkLst>
            <pc:docMk/>
            <pc:sldMk cId="2236645282" sldId="9820"/>
            <ac:grpSpMk id="31" creationId="{4CE8AE23-14C3-37BE-3220-C78368A9280B}"/>
          </ac:grpSpMkLst>
        </pc:grpChg>
        <pc:picChg chg="add ord">
          <ac:chgData name="Жулдыз Танкибаева (ТТК)" userId="S::zh.tankibayeva@ttc.kz::31f971be-3c48-4914-8a66-22157fd6d7e2" providerId="AD" clId="Web-{03405E8E-4717-9B44-598A-1C27C12CFB84}" dt="2026-01-28T22:10:43.683" v="739"/>
          <ac:picMkLst>
            <pc:docMk/>
            <pc:sldMk cId="2236645282" sldId="9820"/>
            <ac:picMk id="4" creationId="{918EB23C-9C09-CEE1-AE11-A45ADBD40AE6}"/>
          </ac:picMkLst>
        </pc:picChg>
        <pc:picChg chg="add">
          <ac:chgData name="Жулдыз Танкибаева (ТТК)" userId="S::zh.tankibayeva@ttc.kz::31f971be-3c48-4914-8a66-22157fd6d7e2" providerId="AD" clId="Web-{03405E8E-4717-9B44-598A-1C27C12CFB84}" dt="2026-01-28T22:11:19.358" v="747"/>
          <ac:picMkLst>
            <pc:docMk/>
            <pc:sldMk cId="2236645282" sldId="9820"/>
            <ac:picMk id="9" creationId="{F7F4B0C4-A01E-A749-D499-67233C13F100}"/>
          </ac:picMkLst>
        </pc:picChg>
      </pc:sldChg>
      <pc:sldChg chg="addSp delSp modSp add ord">
        <pc:chgData name="Жулдыз Танкибаева (ТТК)" userId="S::zh.tankibayeva@ttc.kz::31f971be-3c48-4914-8a66-22157fd6d7e2" providerId="AD" clId="Web-{03405E8E-4717-9B44-598A-1C27C12CFB84}" dt="2026-01-28T22:14:14.975" v="769"/>
        <pc:sldMkLst>
          <pc:docMk/>
          <pc:sldMk cId="0" sldId="9821"/>
        </pc:sldMkLst>
        <pc:spChg chg="mod">
          <ac:chgData name="Жулдыз Танкибаева (ТТК)" userId="S::zh.tankibayeva@ttc.kz::31f971be-3c48-4914-8a66-22157fd6d7e2" providerId="AD" clId="Web-{03405E8E-4717-9B44-598A-1C27C12CFB84}" dt="2026-01-28T22:00:23.064" v="309"/>
          <ac:spMkLst>
            <pc:docMk/>
            <pc:sldMk cId="0" sldId="9821"/>
            <ac:spMk id="7" creationId="{00000000-0000-0000-0000-000000000000}"/>
          </ac:spMkLst>
        </pc:spChg>
        <pc:spChg chg="mod">
          <ac:chgData name="Жулдыз Танкибаева (ТТК)" userId="S::zh.tankibayeva@ttc.kz::31f971be-3c48-4914-8a66-22157fd6d7e2" providerId="AD" clId="Web-{03405E8E-4717-9B44-598A-1C27C12CFB84}" dt="2026-01-28T22:00:23.064" v="310"/>
          <ac:spMkLst>
            <pc:docMk/>
            <pc:sldMk cId="0" sldId="9821"/>
            <ac:spMk id="8" creationId="{00000000-0000-0000-0000-000000000000}"/>
          </ac:spMkLst>
        </pc:spChg>
        <pc:spChg chg="mod">
          <ac:chgData name="Жулдыз Танкибаева (ТТК)" userId="S::zh.tankibayeva@ttc.kz::31f971be-3c48-4914-8a66-22157fd6d7e2" providerId="AD" clId="Web-{03405E8E-4717-9B44-598A-1C27C12CFB84}" dt="2026-01-28T22:01:25.023" v="328" actId="1076"/>
          <ac:spMkLst>
            <pc:docMk/>
            <pc:sldMk cId="0" sldId="9821"/>
            <ac:spMk id="9" creationId="{00000000-0000-0000-0000-000000000000}"/>
          </ac:spMkLst>
        </pc:spChg>
        <pc:spChg chg="mod">
          <ac:chgData name="Жулдыз Танкибаева (ТТК)" userId="S::zh.tankibayeva@ttc.kz::31f971be-3c48-4914-8a66-22157fd6d7e2" providerId="AD" clId="Web-{03405E8E-4717-9B44-598A-1C27C12CFB84}" dt="2026-01-28T22:00:23.080" v="312"/>
          <ac:spMkLst>
            <pc:docMk/>
            <pc:sldMk cId="0" sldId="9821"/>
            <ac:spMk id="11" creationId="{00000000-0000-0000-0000-000000000000}"/>
          </ac:spMkLst>
        </pc:spChg>
        <pc:spChg chg="mod">
          <ac:chgData name="Жулдыз Танкибаева (ТТК)" userId="S::zh.tankibayeva@ttc.kz::31f971be-3c48-4914-8a66-22157fd6d7e2" providerId="AD" clId="Web-{03405E8E-4717-9B44-598A-1C27C12CFB84}" dt="2026-01-28T22:00:23.080" v="313"/>
          <ac:spMkLst>
            <pc:docMk/>
            <pc:sldMk cId="0" sldId="9821"/>
            <ac:spMk id="14" creationId="{087E78EF-64B4-48AF-A435-117E40D237BD}"/>
          </ac:spMkLst>
        </pc:spChg>
        <pc:spChg chg="mod">
          <ac:chgData name="Жулдыз Танкибаева (ТТК)" userId="S::zh.tankibayeva@ttc.kz::31f971be-3c48-4914-8a66-22157fd6d7e2" providerId="AD" clId="Web-{03405E8E-4717-9B44-598A-1C27C12CFB84}" dt="2026-01-28T22:00:23.080" v="314"/>
          <ac:spMkLst>
            <pc:docMk/>
            <pc:sldMk cId="0" sldId="9821"/>
            <ac:spMk id="15" creationId="{DC69B31F-8A61-45FC-9500-B08509C8D0F7}"/>
          </ac:spMkLst>
        </pc:spChg>
        <pc:spChg chg="mod">
          <ac:chgData name="Жулдыз Танкибаева (ТТК)" userId="S::zh.tankibayeva@ttc.kz::31f971be-3c48-4914-8a66-22157fd6d7e2" providerId="AD" clId="Web-{03405E8E-4717-9B44-598A-1C27C12CFB84}" dt="2026-01-28T22:00:23.080" v="315"/>
          <ac:spMkLst>
            <pc:docMk/>
            <pc:sldMk cId="0" sldId="9821"/>
            <ac:spMk id="19" creationId="{7B52BB26-0C0B-462B-BE98-245418684814}"/>
          </ac:spMkLst>
        </pc:spChg>
        <pc:spChg chg="mod">
          <ac:chgData name="Жулдыз Танкибаева (ТТК)" userId="S::zh.tankibayeva@ttc.kz::31f971be-3c48-4914-8a66-22157fd6d7e2" providerId="AD" clId="Web-{03405E8E-4717-9B44-598A-1C27C12CFB84}" dt="2026-01-28T22:00:23.080" v="316"/>
          <ac:spMkLst>
            <pc:docMk/>
            <pc:sldMk cId="0" sldId="9821"/>
            <ac:spMk id="20" creationId="{94FDB1EC-53D3-4ED5-9E5A-860D2F9A6B1A}"/>
          </ac:spMkLst>
        </pc:spChg>
        <pc:spChg chg="mod">
          <ac:chgData name="Жулдыз Танкибаева (ТТК)" userId="S::zh.tankibayeva@ttc.kz::31f971be-3c48-4914-8a66-22157fd6d7e2" providerId="AD" clId="Web-{03405E8E-4717-9B44-598A-1C27C12CFB84}" dt="2026-01-28T22:01:32.571" v="334" actId="20577"/>
          <ac:spMkLst>
            <pc:docMk/>
            <pc:sldMk cId="0" sldId="9821"/>
            <ac:spMk id="21" creationId="{8327F06A-C813-40FE-A76C-6377BEB2D79A}"/>
          </ac:spMkLst>
        </pc:spChg>
        <pc:spChg chg="mod">
          <ac:chgData name="Жулдыз Танкибаева (ТТК)" userId="S::zh.tankibayeva@ttc.kz::31f971be-3c48-4914-8a66-22157fd6d7e2" providerId="AD" clId="Web-{03405E8E-4717-9B44-598A-1C27C12CFB84}" dt="2026-01-28T22:00:23.080" v="318"/>
          <ac:spMkLst>
            <pc:docMk/>
            <pc:sldMk cId="0" sldId="9821"/>
            <ac:spMk id="22" creationId="{DD0574D2-2C8A-4299-8829-2BF9C9E27057}"/>
          </ac:spMkLst>
        </pc:spChg>
        <pc:spChg chg="mod">
          <ac:chgData name="Жулдыз Танкибаева (ТТК)" userId="S::zh.tankibayeva@ttc.kz::31f971be-3c48-4914-8a66-22157fd6d7e2" providerId="AD" clId="Web-{03405E8E-4717-9B44-598A-1C27C12CFB84}" dt="2026-01-28T22:00:23.095" v="319"/>
          <ac:spMkLst>
            <pc:docMk/>
            <pc:sldMk cId="0" sldId="9821"/>
            <ac:spMk id="25" creationId="{7D784667-60A2-4760-8832-B3B92909FEDF}"/>
          </ac:spMkLst>
        </pc:spChg>
        <pc:spChg chg="mod">
          <ac:chgData name="Жулдыз Танкибаева (ТТК)" userId="S::zh.tankibayeva@ttc.kz::31f971be-3c48-4914-8a66-22157fd6d7e2" providerId="AD" clId="Web-{03405E8E-4717-9B44-598A-1C27C12CFB84}" dt="2026-01-28T22:00:23.392" v="320"/>
          <ac:spMkLst>
            <pc:docMk/>
            <pc:sldMk cId="0" sldId="9821"/>
            <ac:spMk id="26" creationId="{2AD7A7A1-9000-453F-B7A5-B93060380D1A}"/>
          </ac:spMkLst>
        </pc:spChg>
        <pc:grpChg chg="add">
          <ac:chgData name="Жулдыз Танкибаева (ТТК)" userId="S::zh.tankibayeva@ttc.kz::31f971be-3c48-4914-8a66-22157fd6d7e2" providerId="AD" clId="Web-{03405E8E-4717-9B44-598A-1C27C12CFB84}" dt="2026-01-28T22:14:14.975" v="769"/>
          <ac:grpSpMkLst>
            <pc:docMk/>
            <pc:sldMk cId="0" sldId="9821"/>
            <ac:grpSpMk id="33" creationId="{C3F8EAB8-8592-F2B7-E8FB-41B1C0CF0F8B}"/>
          </ac:grpSpMkLst>
        </pc:grpChg>
        <pc:picChg chg="add">
          <ac:chgData name="Жулдыз Танкибаева (ТТК)" userId="S::zh.tankibayeva@ttc.kz::31f971be-3c48-4914-8a66-22157fd6d7e2" providerId="AD" clId="Web-{03405E8E-4717-9B44-598A-1C27C12CFB84}" dt="2026-01-28T22:04:40.880" v="415"/>
          <ac:picMkLst>
            <pc:docMk/>
            <pc:sldMk cId="0" sldId="9821"/>
            <ac:picMk id="3" creationId="{350414CC-E6B3-5AEF-565A-56F4FEF2382D}"/>
          </ac:picMkLst>
        </pc:picChg>
        <pc:picChg chg="add">
          <ac:chgData name="Жулдыз Танкибаева (ТТК)" userId="S::zh.tankibayeva@ttc.kz::31f971be-3c48-4914-8a66-22157fd6d7e2" providerId="AD" clId="Web-{03405E8E-4717-9B44-598A-1C27C12CFB84}" dt="2026-01-28T22:04:48.600" v="418"/>
          <ac:picMkLst>
            <pc:docMk/>
            <pc:sldMk cId="0" sldId="9821"/>
            <ac:picMk id="5" creationId="{E90CBF89-2551-F64B-AC9F-3822C080DCEB}"/>
          </ac:picMkLst>
        </pc:picChg>
        <pc:picChg chg="del">
          <ac:chgData name="Жулдыз Танкибаева (ТТК)" userId="S::zh.tankibayeva@ttc.kz::31f971be-3c48-4914-8a66-22157fd6d7e2" providerId="AD" clId="Web-{03405E8E-4717-9B44-598A-1C27C12CFB84}" dt="2026-01-28T22:04:37.364" v="414"/>
          <ac:picMkLst>
            <pc:docMk/>
            <pc:sldMk cId="0" sldId="9821"/>
            <ac:picMk id="16" creationId="{7BCC4A9C-7B5A-C562-6190-D8E788A0FA85}"/>
          </ac:picMkLst>
        </pc:picChg>
      </pc:sldChg>
      <pc:sldChg chg="addSp delSp modSp add">
        <pc:chgData name="Жулдыз Танкибаева (ТТК)" userId="S::zh.tankibayeva@ttc.kz::31f971be-3c48-4914-8a66-22157fd6d7e2" providerId="AD" clId="Web-{03405E8E-4717-9B44-598A-1C27C12CFB84}" dt="2026-01-28T22:14:19.647" v="770"/>
        <pc:sldMkLst>
          <pc:docMk/>
          <pc:sldMk cId="2288773381" sldId="9822"/>
        </pc:sldMkLst>
        <pc:spChg chg="mod">
          <ac:chgData name="Жулдыз Танкибаева (ТТК)" userId="S::zh.tankibayeva@ttc.kz::31f971be-3c48-4914-8a66-22157fd6d7e2" providerId="AD" clId="Web-{03405E8E-4717-9B44-598A-1C27C12CFB84}" dt="2026-01-28T22:03:54.656" v="381"/>
          <ac:spMkLst>
            <pc:docMk/>
            <pc:sldMk cId="2288773381" sldId="9822"/>
            <ac:spMk id="4" creationId="{00000000-0000-0000-0000-000000000000}"/>
          </ac:spMkLst>
        </pc:spChg>
        <pc:spChg chg="mod">
          <ac:chgData name="Жулдыз Танкибаева (ТТК)" userId="S::zh.tankibayeva@ttc.kz::31f971be-3c48-4914-8a66-22157fd6d7e2" providerId="AD" clId="Web-{03405E8E-4717-9B44-598A-1C27C12CFB84}" dt="2026-01-28T22:03:54.656" v="382"/>
          <ac:spMkLst>
            <pc:docMk/>
            <pc:sldMk cId="2288773381" sldId="9822"/>
            <ac:spMk id="5" creationId="{00000000-0000-0000-0000-000000000000}"/>
          </ac:spMkLst>
        </pc:spChg>
        <pc:spChg chg="mod">
          <ac:chgData name="Жулдыз Танкибаева (ТТК)" userId="S::zh.tankibayeva@ttc.kz::31f971be-3c48-4914-8a66-22157fd6d7e2" providerId="AD" clId="Web-{03405E8E-4717-9B44-598A-1C27C12CFB84}" dt="2026-01-28T22:03:54.656" v="383"/>
          <ac:spMkLst>
            <pc:docMk/>
            <pc:sldMk cId="2288773381" sldId="9822"/>
            <ac:spMk id="6" creationId="{00000000-0000-0000-0000-000000000000}"/>
          </ac:spMkLst>
        </pc:spChg>
        <pc:spChg chg="mod">
          <ac:chgData name="Жулдыз Танкибаева (ТТК)" userId="S::zh.tankibayeva@ttc.kz::31f971be-3c48-4914-8a66-22157fd6d7e2" providerId="AD" clId="Web-{03405E8E-4717-9B44-598A-1C27C12CFB84}" dt="2026-01-28T22:03:54.672" v="384"/>
          <ac:spMkLst>
            <pc:docMk/>
            <pc:sldMk cId="2288773381" sldId="9822"/>
            <ac:spMk id="7" creationId="{00000000-0000-0000-0000-000000000000}"/>
          </ac:spMkLst>
        </pc:spChg>
        <pc:spChg chg="mod">
          <ac:chgData name="Жулдыз Танкибаева (ТТК)" userId="S::zh.tankibayeva@ttc.kz::31f971be-3c48-4914-8a66-22157fd6d7e2" providerId="AD" clId="Web-{03405E8E-4717-9B44-598A-1C27C12CFB84}" dt="2026-01-28T22:03:54.672" v="385"/>
          <ac:spMkLst>
            <pc:docMk/>
            <pc:sldMk cId="2288773381" sldId="9822"/>
            <ac:spMk id="8" creationId="{00000000-0000-0000-0000-000000000000}"/>
          </ac:spMkLst>
        </pc:spChg>
        <pc:spChg chg="mod">
          <ac:chgData name="Жулдыз Танкибаева (ТТК)" userId="S::zh.tankibayeva@ttc.kz::31f971be-3c48-4914-8a66-22157fd6d7e2" providerId="AD" clId="Web-{03405E8E-4717-9B44-598A-1C27C12CFB84}" dt="2026-01-28T22:03:54.672" v="386"/>
          <ac:spMkLst>
            <pc:docMk/>
            <pc:sldMk cId="2288773381" sldId="9822"/>
            <ac:spMk id="9" creationId="{00000000-0000-0000-0000-000000000000}"/>
          </ac:spMkLst>
        </pc:spChg>
        <pc:spChg chg="mod">
          <ac:chgData name="Жулдыз Танкибаева (ТТК)" userId="S::zh.tankibayeva@ttc.kz::31f971be-3c48-4914-8a66-22157fd6d7e2" providerId="AD" clId="Web-{03405E8E-4717-9B44-598A-1C27C12CFB84}" dt="2026-01-28T22:03:54.672" v="387"/>
          <ac:spMkLst>
            <pc:docMk/>
            <pc:sldMk cId="2288773381" sldId="9822"/>
            <ac:spMk id="10" creationId="{00000000-0000-0000-0000-000000000000}"/>
          </ac:spMkLst>
        </pc:spChg>
        <pc:spChg chg="mod">
          <ac:chgData name="Жулдыз Танкибаева (ТТК)" userId="S::zh.tankibayeva@ttc.kz::31f971be-3c48-4914-8a66-22157fd6d7e2" providerId="AD" clId="Web-{03405E8E-4717-9B44-598A-1C27C12CFB84}" dt="2026-01-28T22:03:54.672" v="388"/>
          <ac:spMkLst>
            <pc:docMk/>
            <pc:sldMk cId="2288773381" sldId="9822"/>
            <ac:spMk id="11" creationId="{00000000-0000-0000-0000-000000000000}"/>
          </ac:spMkLst>
        </pc:spChg>
        <pc:spChg chg="mod">
          <ac:chgData name="Жулдыз Танкибаева (ТТК)" userId="S::zh.tankibayeva@ttc.kz::31f971be-3c48-4914-8a66-22157fd6d7e2" providerId="AD" clId="Web-{03405E8E-4717-9B44-598A-1C27C12CFB84}" dt="2026-01-28T22:03:54.672" v="389"/>
          <ac:spMkLst>
            <pc:docMk/>
            <pc:sldMk cId="2288773381" sldId="9822"/>
            <ac:spMk id="12" creationId="{00000000-0000-0000-0000-000000000000}"/>
          </ac:spMkLst>
        </pc:spChg>
        <pc:spChg chg="mod">
          <ac:chgData name="Жулдыз Танкибаева (ТТК)" userId="S::zh.tankibayeva@ttc.kz::31f971be-3c48-4914-8a66-22157fd6d7e2" providerId="AD" clId="Web-{03405E8E-4717-9B44-598A-1C27C12CFB84}" dt="2026-01-28T22:03:54.672" v="390"/>
          <ac:spMkLst>
            <pc:docMk/>
            <pc:sldMk cId="2288773381" sldId="9822"/>
            <ac:spMk id="13" creationId="{00000000-0000-0000-0000-000000000000}"/>
          </ac:spMkLst>
        </pc:spChg>
        <pc:spChg chg="mod">
          <ac:chgData name="Жулдыз Танкибаева (ТТК)" userId="S::zh.tankibayeva@ttc.kz::31f971be-3c48-4914-8a66-22157fd6d7e2" providerId="AD" clId="Web-{03405E8E-4717-9B44-598A-1C27C12CFB84}" dt="2026-01-28T22:03:54.672" v="391"/>
          <ac:spMkLst>
            <pc:docMk/>
            <pc:sldMk cId="2288773381" sldId="9822"/>
            <ac:spMk id="15" creationId="{00000000-0000-0000-0000-000000000000}"/>
          </ac:spMkLst>
        </pc:spChg>
        <pc:spChg chg="mod">
          <ac:chgData name="Жулдыз Танкибаева (ТТК)" userId="S::zh.tankibayeva@ttc.kz::31f971be-3c48-4914-8a66-22157fd6d7e2" providerId="AD" clId="Web-{03405E8E-4717-9B44-598A-1C27C12CFB84}" dt="2026-01-28T22:03:54.672" v="392"/>
          <ac:spMkLst>
            <pc:docMk/>
            <pc:sldMk cId="2288773381" sldId="9822"/>
            <ac:spMk id="16" creationId="{00000000-0000-0000-0000-000000000000}"/>
          </ac:spMkLst>
        </pc:spChg>
        <pc:spChg chg="mod">
          <ac:chgData name="Жулдыз Танкибаева (ТТК)" userId="S::zh.tankibayeva@ttc.kz::31f971be-3c48-4914-8a66-22157fd6d7e2" providerId="AD" clId="Web-{03405E8E-4717-9B44-598A-1C27C12CFB84}" dt="2026-01-28T22:03:27.981" v="348" actId="20577"/>
          <ac:spMkLst>
            <pc:docMk/>
            <pc:sldMk cId="2288773381" sldId="9822"/>
            <ac:spMk id="17" creationId="{2C2528F3-8ED4-590A-5CDB-EAA384552DB9}"/>
          </ac:spMkLst>
        </pc:spChg>
        <pc:spChg chg="mod">
          <ac:chgData name="Жулдыз Танкибаева (ТТК)" userId="S::zh.tankibayeva@ttc.kz::31f971be-3c48-4914-8a66-22157fd6d7e2" providerId="AD" clId="Web-{03405E8E-4717-9B44-598A-1C27C12CFB84}" dt="2026-01-28T22:03:54.687" v="408"/>
          <ac:spMkLst>
            <pc:docMk/>
            <pc:sldMk cId="2288773381" sldId="9822"/>
            <ac:spMk id="18" creationId="{13D00B90-68BF-8FA1-955C-8F3D2554C3BF}"/>
          </ac:spMkLst>
        </pc:spChg>
        <pc:spChg chg="mod">
          <ac:chgData name="Жулдыз Танкибаева (ТТК)" userId="S::zh.tankibayeva@ttc.kz::31f971be-3c48-4914-8a66-22157fd6d7e2" providerId="AD" clId="Web-{03405E8E-4717-9B44-598A-1C27C12CFB84}" dt="2026-01-28T22:04:08.502" v="412"/>
          <ac:spMkLst>
            <pc:docMk/>
            <pc:sldMk cId="2288773381" sldId="9822"/>
            <ac:spMk id="20" creationId="{00000000-0000-0000-0000-000000000000}"/>
          </ac:spMkLst>
        </pc:spChg>
        <pc:spChg chg="mod">
          <ac:chgData name="Жулдыз Танкибаева (ТТК)" userId="S::zh.tankibayeva@ttc.kz::31f971be-3c48-4914-8a66-22157fd6d7e2" providerId="AD" clId="Web-{03405E8E-4717-9B44-598A-1C27C12CFB84}" dt="2026-01-28T22:03:54.687" v="400"/>
          <ac:spMkLst>
            <pc:docMk/>
            <pc:sldMk cId="2288773381" sldId="9822"/>
            <ac:spMk id="21" creationId="{019E1A4C-EC31-8F6F-2B93-27F861B6C195}"/>
          </ac:spMkLst>
        </pc:spChg>
        <pc:spChg chg="mod">
          <ac:chgData name="Жулдыз Танкибаева (ТТК)" userId="S::zh.tankibayeva@ttc.kz::31f971be-3c48-4914-8a66-22157fd6d7e2" providerId="AD" clId="Web-{03405E8E-4717-9B44-598A-1C27C12CFB84}" dt="2026-01-28T22:04:06.345" v="411"/>
          <ac:spMkLst>
            <pc:docMk/>
            <pc:sldMk cId="2288773381" sldId="9822"/>
            <ac:spMk id="22" creationId="{00000000-0000-0000-0000-000000000000}"/>
          </ac:spMkLst>
        </pc:spChg>
        <pc:spChg chg="mod">
          <ac:chgData name="Жулдыз Танкибаева (ТТК)" userId="S::zh.tankibayeva@ttc.kz::31f971be-3c48-4914-8a66-22157fd6d7e2" providerId="AD" clId="Web-{03405E8E-4717-9B44-598A-1C27C12CFB84}" dt="2026-01-28T22:03:54.672" v="395"/>
          <ac:spMkLst>
            <pc:docMk/>
            <pc:sldMk cId="2288773381" sldId="9822"/>
            <ac:spMk id="23" creationId="{00000000-0000-0000-0000-000000000000}"/>
          </ac:spMkLst>
        </pc:spChg>
        <pc:spChg chg="mod">
          <ac:chgData name="Жулдыз Танкибаева (ТТК)" userId="S::zh.tankibayeva@ttc.kz::31f971be-3c48-4914-8a66-22157fd6d7e2" providerId="AD" clId="Web-{03405E8E-4717-9B44-598A-1C27C12CFB84}" dt="2026-01-28T22:03:54.687" v="396"/>
          <ac:spMkLst>
            <pc:docMk/>
            <pc:sldMk cId="2288773381" sldId="9822"/>
            <ac:spMk id="24" creationId="{00000000-0000-0000-0000-000000000000}"/>
          </ac:spMkLst>
        </pc:spChg>
        <pc:spChg chg="mod">
          <ac:chgData name="Жулдыз Танкибаева (ТТК)" userId="S::zh.tankibayeva@ttc.kz::31f971be-3c48-4914-8a66-22157fd6d7e2" providerId="AD" clId="Web-{03405E8E-4717-9B44-598A-1C27C12CFB84}" dt="2026-01-28T22:03:54.687" v="404"/>
          <ac:spMkLst>
            <pc:docMk/>
            <pc:sldMk cId="2288773381" sldId="9822"/>
            <ac:spMk id="25" creationId="{CF455879-C9E6-9755-1787-2917027DC991}"/>
          </ac:spMkLst>
        </pc:spChg>
        <pc:spChg chg="mod">
          <ac:chgData name="Жулдыз Танкибаева (ТТК)" userId="S::zh.tankibayeva@ttc.kz::31f971be-3c48-4914-8a66-22157fd6d7e2" providerId="AD" clId="Web-{03405E8E-4717-9B44-598A-1C27C12CFB84}" dt="2026-01-28T22:03:54.687" v="401"/>
          <ac:spMkLst>
            <pc:docMk/>
            <pc:sldMk cId="2288773381" sldId="9822"/>
            <ac:spMk id="26" creationId="{48E9864B-5BFC-5BB0-389D-D70EB89C70F1}"/>
          </ac:spMkLst>
        </pc:spChg>
        <pc:spChg chg="mod">
          <ac:chgData name="Жулдыз Танкибаева (ТТК)" userId="S::zh.tankibayeva@ttc.kz::31f971be-3c48-4914-8a66-22157fd6d7e2" providerId="AD" clId="Web-{03405E8E-4717-9B44-598A-1C27C12CFB84}" dt="2026-01-28T22:03:54.687" v="397"/>
          <ac:spMkLst>
            <pc:docMk/>
            <pc:sldMk cId="2288773381" sldId="9822"/>
            <ac:spMk id="27" creationId="{076235EF-6C11-6DAB-5C64-759AAF966E27}"/>
          </ac:spMkLst>
        </pc:spChg>
        <pc:spChg chg="mod">
          <ac:chgData name="Жулдыз Танкибаева (ТТК)" userId="S::zh.tankibayeva@ttc.kz::31f971be-3c48-4914-8a66-22157fd6d7e2" providerId="AD" clId="Web-{03405E8E-4717-9B44-598A-1C27C12CFB84}" dt="2026-01-28T22:03:54.687" v="398"/>
          <ac:spMkLst>
            <pc:docMk/>
            <pc:sldMk cId="2288773381" sldId="9822"/>
            <ac:spMk id="28" creationId="{65B07681-A0A3-000C-3B20-A511F70DE533}"/>
          </ac:spMkLst>
        </pc:spChg>
        <pc:spChg chg="mod">
          <ac:chgData name="Жулдыз Танкибаева (ТТК)" userId="S::zh.tankibayeva@ttc.kz::31f971be-3c48-4914-8a66-22157fd6d7e2" providerId="AD" clId="Web-{03405E8E-4717-9B44-598A-1C27C12CFB84}" dt="2026-01-28T22:03:54.687" v="399"/>
          <ac:spMkLst>
            <pc:docMk/>
            <pc:sldMk cId="2288773381" sldId="9822"/>
            <ac:spMk id="29" creationId="{79870442-9F2E-A272-3454-B9D777BDC471}"/>
          </ac:spMkLst>
        </pc:spChg>
        <pc:spChg chg="mod">
          <ac:chgData name="Жулдыз Танкибаева (ТТК)" userId="S::zh.tankibayeva@ttc.kz::31f971be-3c48-4914-8a66-22157fd6d7e2" providerId="AD" clId="Web-{03405E8E-4717-9B44-598A-1C27C12CFB84}" dt="2026-01-28T22:03:54.687" v="402"/>
          <ac:spMkLst>
            <pc:docMk/>
            <pc:sldMk cId="2288773381" sldId="9822"/>
            <ac:spMk id="30" creationId="{926DC737-5675-93E1-FEBC-E4A973B3CE8E}"/>
          </ac:spMkLst>
        </pc:spChg>
        <pc:spChg chg="mod">
          <ac:chgData name="Жулдыз Танкибаева (ТТК)" userId="S::zh.tankibayeva@ttc.kz::31f971be-3c48-4914-8a66-22157fd6d7e2" providerId="AD" clId="Web-{03405E8E-4717-9B44-598A-1C27C12CFB84}" dt="2026-01-28T22:03:54.687" v="403"/>
          <ac:spMkLst>
            <pc:docMk/>
            <pc:sldMk cId="2288773381" sldId="9822"/>
            <ac:spMk id="31" creationId="{33B85F39-1A73-644E-541E-52900C780CC3}"/>
          </ac:spMkLst>
        </pc:spChg>
        <pc:spChg chg="mod">
          <ac:chgData name="Жулдыз Танкибаева (ТТК)" userId="S::zh.tankibayeva@ttc.kz::31f971be-3c48-4914-8a66-22157fd6d7e2" providerId="AD" clId="Web-{03405E8E-4717-9B44-598A-1C27C12CFB84}" dt="2026-01-28T22:03:54.687" v="405"/>
          <ac:spMkLst>
            <pc:docMk/>
            <pc:sldMk cId="2288773381" sldId="9822"/>
            <ac:spMk id="32" creationId="{6B382DFA-7F8C-4FB6-51FF-E97F72C0B859}"/>
          </ac:spMkLst>
        </pc:spChg>
        <pc:spChg chg="mod">
          <ac:chgData name="Жулдыз Танкибаева (ТТК)" userId="S::zh.tankibayeva@ttc.kz::31f971be-3c48-4914-8a66-22157fd6d7e2" providerId="AD" clId="Web-{03405E8E-4717-9B44-598A-1C27C12CFB84}" dt="2026-01-28T22:03:54.687" v="406"/>
          <ac:spMkLst>
            <pc:docMk/>
            <pc:sldMk cId="2288773381" sldId="9822"/>
            <ac:spMk id="34" creationId="{B9FB3C28-AF1C-81AF-2828-B1DE866A8603}"/>
          </ac:spMkLst>
        </pc:spChg>
        <pc:spChg chg="mod">
          <ac:chgData name="Жулдыз Танкибаева (ТТК)" userId="S::zh.tankibayeva@ttc.kz::31f971be-3c48-4914-8a66-22157fd6d7e2" providerId="AD" clId="Web-{03405E8E-4717-9B44-598A-1C27C12CFB84}" dt="2026-01-28T22:03:54.687" v="407"/>
          <ac:spMkLst>
            <pc:docMk/>
            <pc:sldMk cId="2288773381" sldId="9822"/>
            <ac:spMk id="35" creationId="{4EB848A1-0594-08BB-C6B4-D08E5A59E911}"/>
          </ac:spMkLst>
        </pc:spChg>
        <pc:spChg chg="mod">
          <ac:chgData name="Жулдыз Танкибаева (ТТК)" userId="S::zh.tankibayeva@ttc.kz::31f971be-3c48-4914-8a66-22157fd6d7e2" providerId="AD" clId="Web-{03405E8E-4717-9B44-598A-1C27C12CFB84}" dt="2026-01-28T22:03:55.187" v="409"/>
          <ac:spMkLst>
            <pc:docMk/>
            <pc:sldMk cId="2288773381" sldId="9822"/>
            <ac:spMk id="36" creationId="{656334A8-6357-A897-7087-794D948CD15E}"/>
          </ac:spMkLst>
        </pc:spChg>
        <pc:grpChg chg="add">
          <ac:chgData name="Жулдыз Танкибаева (ТТК)" userId="S::zh.tankibayeva@ttc.kz::31f971be-3c48-4914-8a66-22157fd6d7e2" providerId="AD" clId="Web-{03405E8E-4717-9B44-598A-1C27C12CFB84}" dt="2026-01-28T22:14:19.647" v="770"/>
          <ac:grpSpMkLst>
            <pc:docMk/>
            <pc:sldMk cId="2288773381" sldId="9822"/>
            <ac:grpSpMk id="54" creationId="{22E355AF-DC7E-D3DC-F9E6-4AE2F0D09E55}"/>
          </ac:grpSpMkLst>
        </pc:grpChg>
        <pc:picChg chg="del">
          <ac:chgData name="Жулдыз Танкибаева (ТТК)" userId="S::zh.tankibayeva@ttc.kz::31f971be-3c48-4914-8a66-22157fd6d7e2" providerId="AD" clId="Web-{03405E8E-4717-9B44-598A-1C27C12CFB84}" dt="2026-01-28T22:03:31.653" v="349"/>
          <ac:picMkLst>
            <pc:docMk/>
            <pc:sldMk cId="2288773381" sldId="9822"/>
            <ac:picMk id="2" creationId="{1AAD3382-52A0-9825-8066-1EAFCC0F696D}"/>
          </ac:picMkLst>
        </pc:picChg>
        <pc:picChg chg="add">
          <ac:chgData name="Жулдыз Танкибаева (ТТК)" userId="S::zh.tankibayeva@ttc.kz::31f971be-3c48-4914-8a66-22157fd6d7e2" providerId="AD" clId="Web-{03405E8E-4717-9B44-598A-1C27C12CFB84}" dt="2026-01-28T22:03:35.638" v="350"/>
          <ac:picMkLst>
            <pc:docMk/>
            <pc:sldMk cId="2288773381" sldId="9822"/>
            <ac:picMk id="33" creationId="{E952DB49-41CC-6AC7-2B5D-45DB03C99CCB}"/>
          </ac:picMkLst>
        </pc:picChg>
        <pc:picChg chg="add">
          <ac:chgData name="Жулдыз Танкибаева (ТТК)" userId="S::zh.tankibayeva@ttc.kz::31f971be-3c48-4914-8a66-22157fd6d7e2" providerId="AD" clId="Web-{03405E8E-4717-9B44-598A-1C27C12CFB84}" dt="2026-01-28T22:03:40.357" v="351"/>
          <ac:picMkLst>
            <pc:docMk/>
            <pc:sldMk cId="2288773381" sldId="9822"/>
            <ac:picMk id="38" creationId="{4B372520-8DD7-A276-FEDC-C93D4C5D03AB}"/>
          </ac:picMkLst>
        </pc:picChg>
        <pc:picChg chg="add del">
          <ac:chgData name="Жулдыз Танкибаева (ТТК)" userId="S::zh.tankibayeva@ttc.kz::31f971be-3c48-4914-8a66-22157fd6d7e2" providerId="AD" clId="Web-{03405E8E-4717-9B44-598A-1C27C12CFB84}" dt="2026-01-28T22:04:46.740" v="417"/>
          <ac:picMkLst>
            <pc:docMk/>
            <pc:sldMk cId="2288773381" sldId="9822"/>
            <ac:picMk id="40" creationId="{0BB41D77-60EE-5E6F-6DAB-470F07C47658}"/>
          </ac:picMkLst>
        </pc:picChg>
      </pc:sldChg>
    </pc:docChg>
  </pc:docChgLst>
  <pc:docChgLst>
    <pc:chgData name="Жулдыз Танкибаева (ТТК)" userId="S::zh.tankibayeva@ttc.kz::31f971be-3c48-4914-8a66-22157fd6d7e2" providerId="AD" clId="Web-{A2A3B1EB-6C26-10DD-FF13-DD6079D19C95}"/>
    <pc:docChg chg="modSld">
      <pc:chgData name="Жулдыз Танкибаева (ТТК)" userId="S::zh.tankibayeva@ttc.kz::31f971be-3c48-4914-8a66-22157fd6d7e2" providerId="AD" clId="Web-{A2A3B1EB-6C26-10DD-FF13-DD6079D19C95}" dt="2026-01-29T04:46:55.327" v="104"/>
      <pc:docMkLst>
        <pc:docMk/>
      </pc:docMkLst>
      <pc:sldChg chg="addSp delSp modSp">
        <pc:chgData name="Жулдыз Танкибаева (ТТК)" userId="S::zh.tankibayeva@ttc.kz::31f971be-3c48-4914-8a66-22157fd6d7e2" providerId="AD" clId="Web-{A2A3B1EB-6C26-10DD-FF13-DD6079D19C95}" dt="2026-01-29T04:45:22.966" v="94" actId="1076"/>
        <pc:sldMkLst>
          <pc:docMk/>
          <pc:sldMk cId="728231199" sldId="256"/>
        </pc:sldMkLst>
        <pc:spChg chg="mod ord">
          <ac:chgData name="Жулдыз Танкибаева (ТТК)" userId="S::zh.tankibayeva@ttc.kz::31f971be-3c48-4914-8a66-22157fd6d7e2" providerId="AD" clId="Web-{A2A3B1EB-6C26-10DD-FF13-DD6079D19C95}" dt="2026-01-29T04:44:30.715" v="74" actId="1076"/>
          <ac:spMkLst>
            <pc:docMk/>
            <pc:sldMk cId="728231199" sldId="256"/>
            <ac:spMk id="11" creationId="{00000000-0000-0000-0000-000000000000}"/>
          </ac:spMkLst>
        </pc:spChg>
        <pc:spChg chg="ord">
          <ac:chgData name="Жулдыз Танкибаева (ТТК)" userId="S::zh.tankibayeva@ttc.kz::31f971be-3c48-4914-8a66-22157fd6d7e2" providerId="AD" clId="Web-{A2A3B1EB-6C26-10DD-FF13-DD6079D19C95}" dt="2026-01-29T04:39:33.444" v="3"/>
          <ac:spMkLst>
            <pc:docMk/>
            <pc:sldMk cId="728231199" sldId="256"/>
            <ac:spMk id="12" creationId="{00000000-0000-0000-0000-000000000000}"/>
          </ac:spMkLst>
        </pc:spChg>
        <pc:spChg chg="del mod">
          <ac:chgData name="Жулдыз Танкибаева (ТТК)" userId="S::zh.tankibayeva@ttc.kz::31f971be-3c48-4914-8a66-22157fd6d7e2" providerId="AD" clId="Web-{A2A3B1EB-6C26-10DD-FF13-DD6079D19C95}" dt="2026-01-29T04:43:10.714" v="55"/>
          <ac:spMkLst>
            <pc:docMk/>
            <pc:sldMk cId="728231199" sldId="256"/>
            <ac:spMk id="13" creationId="{6E1271EF-3B1B-B243-B017-A67C8B1A4823}"/>
          </ac:spMkLst>
        </pc:spChg>
        <pc:spChg chg="add mod">
          <ac:chgData name="Жулдыз Танкибаева (ТТК)" userId="S::zh.tankibayeva@ttc.kz::31f971be-3c48-4914-8a66-22157fd6d7e2" providerId="AD" clId="Web-{A2A3B1EB-6C26-10DD-FF13-DD6079D19C95}" dt="2026-01-29T04:44:13.918" v="69" actId="1076"/>
          <ac:spMkLst>
            <pc:docMk/>
            <pc:sldMk cId="728231199" sldId="256"/>
            <ac:spMk id="14" creationId="{B2758064-18DF-2173-3F90-238215BDB475}"/>
          </ac:spMkLst>
        </pc:spChg>
        <pc:spChg chg="del mod">
          <ac:chgData name="Жулдыз Танкибаева (ТТК)" userId="S::zh.tankibayeva@ttc.kz::31f971be-3c48-4914-8a66-22157fd6d7e2" providerId="AD" clId="Web-{A2A3B1EB-6C26-10DD-FF13-DD6079D19C95}" dt="2026-01-29T04:43:22.652" v="56"/>
          <ac:spMkLst>
            <pc:docMk/>
            <pc:sldMk cId="728231199" sldId="256"/>
            <ac:spMk id="15" creationId="{19E4744B-41FF-CE89-5F30-E70DB754681F}"/>
          </ac:spMkLst>
        </pc:spChg>
        <pc:spChg chg="del mod">
          <ac:chgData name="Жулдыз Танкибаева (ТТК)" userId="S::zh.tankibayeva@ttc.kz::31f971be-3c48-4914-8a66-22157fd6d7e2" providerId="AD" clId="Web-{A2A3B1EB-6C26-10DD-FF13-DD6079D19C95}" dt="2026-01-29T04:43:25.761" v="57"/>
          <ac:spMkLst>
            <pc:docMk/>
            <pc:sldMk cId="728231199" sldId="256"/>
            <ac:spMk id="17" creationId="{C27C8E02-6AB9-47AA-BE86-BBAEABAC78E8}"/>
          </ac:spMkLst>
        </pc:spChg>
        <pc:spChg chg="add mod">
          <ac:chgData name="Жулдыз Танкибаева (ТТК)" userId="S::zh.tankibayeva@ttc.kz::31f971be-3c48-4914-8a66-22157fd6d7e2" providerId="AD" clId="Web-{A2A3B1EB-6C26-10DD-FF13-DD6079D19C95}" dt="2026-01-29T04:44:13.934" v="70" actId="1076"/>
          <ac:spMkLst>
            <pc:docMk/>
            <pc:sldMk cId="728231199" sldId="256"/>
            <ac:spMk id="19" creationId="{89C38F33-7AA6-37E7-29A7-10A3E247DD79}"/>
          </ac:spMkLst>
        </pc:spChg>
        <pc:spChg chg="add mod">
          <ac:chgData name="Жулдыз Танкибаева (ТТК)" userId="S::zh.tankibayeva@ttc.kz::31f971be-3c48-4914-8a66-22157fd6d7e2" providerId="AD" clId="Web-{A2A3B1EB-6C26-10DD-FF13-DD6079D19C95}" dt="2026-01-29T04:44:13.950" v="71" actId="1076"/>
          <ac:spMkLst>
            <pc:docMk/>
            <pc:sldMk cId="728231199" sldId="256"/>
            <ac:spMk id="21" creationId="{60B3A9F9-CAA9-78F2-7C4A-6D409BFB3A71}"/>
          </ac:spMkLst>
        </pc:spChg>
        <pc:spChg chg="add mod">
          <ac:chgData name="Жулдыз Танкибаева (ТТК)" userId="S::zh.tankibayeva@ttc.kz::31f971be-3c48-4914-8a66-22157fd6d7e2" providerId="AD" clId="Web-{A2A3B1EB-6C26-10DD-FF13-DD6079D19C95}" dt="2026-01-29T04:45:20.091" v="93" actId="1076"/>
          <ac:spMkLst>
            <pc:docMk/>
            <pc:sldMk cId="728231199" sldId="256"/>
            <ac:spMk id="36" creationId="{BB9D1470-EEEC-F481-5EE6-2A103CF886DF}"/>
          </ac:spMkLst>
        </pc:spChg>
        <pc:picChg chg="add">
          <ac:chgData name="Жулдыз Танкибаева (ТТК)" userId="S::zh.tankibayeva@ttc.kz::31f971be-3c48-4914-8a66-22157fd6d7e2" providerId="AD" clId="Web-{A2A3B1EB-6C26-10DD-FF13-DD6079D19C95}" dt="2026-01-29T04:43:39.902" v="62"/>
          <ac:picMkLst>
            <pc:docMk/>
            <pc:sldMk cId="728231199" sldId="256"/>
            <ac:picMk id="3" creationId="{E9826CA2-09D1-AE82-056D-E4F7821FC923}"/>
          </ac:picMkLst>
        </pc:picChg>
        <pc:picChg chg="add">
          <ac:chgData name="Жулдыз Танкибаева (ТТК)" userId="S::zh.tankibayeva@ttc.kz::31f971be-3c48-4914-8a66-22157fd6d7e2" providerId="AD" clId="Web-{A2A3B1EB-6C26-10DD-FF13-DD6079D19C95}" dt="2026-01-29T04:43:43.887" v="63"/>
          <ac:picMkLst>
            <pc:docMk/>
            <pc:sldMk cId="728231199" sldId="256"/>
            <ac:picMk id="5" creationId="{1FD4FA8B-8B57-6E46-D6DB-AD541BAC48A0}"/>
          </ac:picMkLst>
        </pc:picChg>
        <pc:picChg chg="mod ord">
          <ac:chgData name="Жулдыз Танкибаева (ТТК)" userId="S::zh.tankibayeva@ttc.kz::31f971be-3c48-4914-8a66-22157fd6d7e2" providerId="AD" clId="Web-{A2A3B1EB-6C26-10DD-FF13-DD6079D19C95}" dt="2026-01-29T04:43:29.339" v="58" actId="1076"/>
          <ac:picMkLst>
            <pc:docMk/>
            <pc:sldMk cId="728231199" sldId="256"/>
            <ac:picMk id="6" creationId="{0F132560-CAB1-9F69-BE9A-B009E1114C3F}"/>
          </ac:picMkLst>
        </pc:picChg>
        <pc:picChg chg="del mod">
          <ac:chgData name="Жулдыз Танкибаева (ТТК)" userId="S::zh.tankibayeva@ttc.kz::31f971be-3c48-4914-8a66-22157fd6d7e2" providerId="AD" clId="Web-{A2A3B1EB-6C26-10DD-FF13-DD6079D19C95}" dt="2026-01-29T04:43:35.590" v="61"/>
          <ac:picMkLst>
            <pc:docMk/>
            <pc:sldMk cId="728231199" sldId="256"/>
            <ac:picMk id="8" creationId="{00000000-0000-0000-0000-000000000000}"/>
          </ac:picMkLst>
        </pc:picChg>
        <pc:picChg chg="add del">
          <ac:chgData name="Жулдыз Танкибаева (ТТК)" userId="S::zh.tankibayeva@ttc.kz::31f971be-3c48-4914-8a66-22157fd6d7e2" providerId="AD" clId="Web-{A2A3B1EB-6C26-10DD-FF13-DD6079D19C95}" dt="2026-01-29T04:43:57.934" v="65"/>
          <ac:picMkLst>
            <pc:docMk/>
            <pc:sldMk cId="728231199" sldId="256"/>
            <ac:picMk id="9" creationId="{4B91A3C6-1CB0-B744-D80A-ED59E3061AE2}"/>
          </ac:picMkLst>
        </pc:picChg>
        <pc:picChg chg="del mod">
          <ac:chgData name="Жулдыз Танкибаева (ТТК)" userId="S::zh.tankibayeva@ttc.kz::31f971be-3c48-4914-8a66-22157fd6d7e2" providerId="AD" clId="Web-{A2A3B1EB-6C26-10DD-FF13-DD6079D19C95}" dt="2026-01-29T04:43:32.964" v="60"/>
          <ac:picMkLst>
            <pc:docMk/>
            <pc:sldMk cId="728231199" sldId="256"/>
            <ac:picMk id="16" creationId="{26E28E13-BBD6-370A-9F88-70304E44B9DA}"/>
          </ac:picMkLst>
        </pc:picChg>
        <pc:picChg chg="mod ord">
          <ac:chgData name="Жулдыз Танкибаева (ТТК)" userId="S::zh.tankibayeva@ttc.kz::31f971be-3c48-4914-8a66-22157fd6d7e2" providerId="AD" clId="Web-{A2A3B1EB-6C26-10DD-FF13-DD6079D19C95}" dt="2026-01-29T04:45:22.966" v="94" actId="1076"/>
          <ac:picMkLst>
            <pc:docMk/>
            <pc:sldMk cId="728231199" sldId="256"/>
            <ac:picMk id="35" creationId="{ED96B4FE-E9FA-ACF0-5A5C-6E6083636228}"/>
          </ac:picMkLst>
        </pc:picChg>
      </pc:sldChg>
      <pc:sldChg chg="addSp delSp modSp">
        <pc:chgData name="Жулдыз Танкибаева (ТТК)" userId="S::zh.tankibayeva@ttc.kz::31f971be-3c48-4914-8a66-22157fd6d7e2" providerId="AD" clId="Web-{A2A3B1EB-6C26-10DD-FF13-DD6079D19C95}" dt="2026-01-29T04:46:55.327" v="104"/>
        <pc:sldMkLst>
          <pc:docMk/>
          <pc:sldMk cId="4077237149" sldId="262"/>
        </pc:sldMkLst>
        <pc:spChg chg="del mod">
          <ac:chgData name="Жулдыз Танкибаева (ТТК)" userId="S::zh.tankibayeva@ttc.kz::31f971be-3c48-4914-8a66-22157fd6d7e2" providerId="AD" clId="Web-{A2A3B1EB-6C26-10DD-FF13-DD6079D19C95}" dt="2026-01-29T04:41:23.712" v="48"/>
          <ac:spMkLst>
            <pc:docMk/>
            <pc:sldMk cId="4077237149" sldId="262"/>
            <ac:spMk id="3" creationId="{00000000-0000-0000-0000-000000000000}"/>
          </ac:spMkLst>
        </pc:spChg>
        <pc:spChg chg="add del mod">
          <ac:chgData name="Жулдыз Танкибаева (ТТК)" userId="S::zh.tankibayeva@ttc.kz::31f971be-3c48-4914-8a66-22157fd6d7e2" providerId="AD" clId="Web-{A2A3B1EB-6C26-10DD-FF13-DD6079D19C95}" dt="2026-01-29T04:45:40.529" v="97"/>
          <ac:spMkLst>
            <pc:docMk/>
            <pc:sldMk cId="4077237149" sldId="262"/>
            <ac:spMk id="23" creationId="{933C3914-A759-D7D9-B81A-38C4E9E3FE8B}"/>
          </ac:spMkLst>
        </pc:spChg>
        <pc:spChg chg="add del mod">
          <ac:chgData name="Жулдыз Танкибаева (ТТК)" userId="S::zh.tankibayeva@ttc.kz::31f971be-3c48-4914-8a66-22157fd6d7e2" providerId="AD" clId="Web-{A2A3B1EB-6C26-10DD-FF13-DD6079D19C95}" dt="2026-01-29T04:45:40.529" v="96"/>
          <ac:spMkLst>
            <pc:docMk/>
            <pc:sldMk cId="4077237149" sldId="262"/>
            <ac:spMk id="25" creationId="{3B541434-DF5D-9802-5EF7-42E7D5B8DE74}"/>
          </ac:spMkLst>
        </pc:spChg>
        <pc:spChg chg="add del mod">
          <ac:chgData name="Жулдыз Танкибаева (ТТК)" userId="S::zh.tankibayeva@ttc.kz::31f971be-3c48-4914-8a66-22157fd6d7e2" providerId="AD" clId="Web-{A2A3B1EB-6C26-10DD-FF13-DD6079D19C95}" dt="2026-01-29T04:45:40.513" v="95"/>
          <ac:spMkLst>
            <pc:docMk/>
            <pc:sldMk cId="4077237149" sldId="262"/>
            <ac:spMk id="27" creationId="{8B69A8F8-589F-EB8C-9D92-BD6540A93534}"/>
          </ac:spMkLst>
        </pc:spChg>
        <pc:spChg chg="add del">
          <ac:chgData name="Жулдыз Танкибаева (ТТК)" userId="S::zh.tankibayeva@ttc.kz::31f971be-3c48-4914-8a66-22157fd6d7e2" providerId="AD" clId="Web-{A2A3B1EB-6C26-10DD-FF13-DD6079D19C95}" dt="2026-01-29T04:42:57.151" v="54"/>
          <ac:spMkLst>
            <pc:docMk/>
            <pc:sldMk cId="4077237149" sldId="262"/>
            <ac:spMk id="28" creationId="{733844E7-D833-E7E9-564B-1681E1469C7D}"/>
          </ac:spMkLst>
        </pc:spChg>
        <pc:spChg chg="add del">
          <ac:chgData name="Жулдыз Танкибаева (ТТК)" userId="S::zh.tankibayeva@ttc.kz::31f971be-3c48-4914-8a66-22157fd6d7e2" providerId="AD" clId="Web-{A2A3B1EB-6C26-10DD-FF13-DD6079D19C95}" dt="2026-01-29T04:42:57.151" v="53"/>
          <ac:spMkLst>
            <pc:docMk/>
            <pc:sldMk cId="4077237149" sldId="262"/>
            <ac:spMk id="29" creationId="{5264DE66-DF1D-16FA-B4A2-CAE1A769DD4D}"/>
          </ac:spMkLst>
        </pc:spChg>
        <pc:spChg chg="add del">
          <ac:chgData name="Жулдыз Танкибаева (ТТК)" userId="S::zh.tankibayeva@ttc.kz::31f971be-3c48-4914-8a66-22157fd6d7e2" providerId="AD" clId="Web-{A2A3B1EB-6C26-10DD-FF13-DD6079D19C95}" dt="2026-01-29T04:42:57.151" v="52"/>
          <ac:spMkLst>
            <pc:docMk/>
            <pc:sldMk cId="4077237149" sldId="262"/>
            <ac:spMk id="30" creationId="{5631F9F3-54A5-7063-D1D4-AEB68E581E0A}"/>
          </ac:spMkLst>
        </pc:spChg>
        <pc:picChg chg="add del mod">
          <ac:chgData name="Жулдыз Танкибаева (ТТК)" userId="S::zh.tankibayeva@ttc.kz::31f971be-3c48-4914-8a66-22157fd6d7e2" providerId="AD" clId="Web-{A2A3B1EB-6C26-10DD-FF13-DD6079D19C95}" dt="2026-01-29T04:46:25.342" v="99"/>
          <ac:picMkLst>
            <pc:docMk/>
            <pc:sldMk cId="4077237149" sldId="262"/>
            <ac:picMk id="5" creationId="{C9AE41CB-974F-23EF-44BD-3B9052602581}"/>
          </ac:picMkLst>
        </pc:picChg>
        <pc:picChg chg="mod ord modCrop">
          <ac:chgData name="Жулдыз Танкибаева (ТТК)" userId="S::zh.tankibayeva@ttc.kz::31f971be-3c48-4914-8a66-22157fd6d7e2" providerId="AD" clId="Web-{A2A3B1EB-6C26-10DD-FF13-DD6079D19C95}" dt="2026-01-29T04:46:55.327" v="104"/>
          <ac:picMkLst>
            <pc:docMk/>
            <pc:sldMk cId="4077237149" sldId="262"/>
            <ac:picMk id="6" creationId="{37D71459-D58B-F46C-F56E-BE2465592046}"/>
          </ac:picMkLst>
        </pc:picChg>
        <pc:picChg chg="add del mod">
          <ac:chgData name="Жулдыз Танкибаева (ТТК)" userId="S::zh.tankibayeva@ttc.kz::31f971be-3c48-4914-8a66-22157fd6d7e2" providerId="AD" clId="Web-{A2A3B1EB-6C26-10DD-FF13-DD6079D19C95}" dt="2026-01-29T04:41:12.384" v="44"/>
          <ac:picMkLst>
            <pc:docMk/>
            <pc:sldMk cId="4077237149" sldId="262"/>
            <ac:picMk id="21" creationId="{A0BB6F54-1871-01F9-5AB3-8BA4F9BBBF6E}"/>
          </ac:picMkLst>
        </pc:picChg>
        <pc:picChg chg="add">
          <ac:chgData name="Жулдыз Танкибаева (ТТК)" userId="S::zh.tankibayeva@ttc.kz::31f971be-3c48-4914-8a66-22157fd6d7e2" providerId="AD" clId="Web-{A2A3B1EB-6C26-10DD-FF13-DD6079D19C95}" dt="2026-01-29T04:46:29.280" v="100"/>
          <ac:picMkLst>
            <pc:docMk/>
            <pc:sldMk cId="4077237149" sldId="262"/>
            <ac:picMk id="32" creationId="{39F6990F-5D5B-9538-0C68-5E29B53C97D3}"/>
          </ac:picMkLst>
        </pc:picChg>
        <pc:picChg chg="add">
          <ac:chgData name="Жулдыз Танкибаева (ТТК)" userId="S::zh.tankibayeva@ttc.kz::31f971be-3c48-4914-8a66-22157fd6d7e2" providerId="AD" clId="Web-{A2A3B1EB-6C26-10DD-FF13-DD6079D19C95}" dt="2026-01-29T04:46:33.748" v="101"/>
          <ac:picMkLst>
            <pc:docMk/>
            <pc:sldMk cId="4077237149" sldId="262"/>
            <ac:picMk id="34" creationId="{FD7208B3-3E6B-0B12-87A8-F5D75EC5B4E1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C99374-9402-4593-BAAB-0DE89AB664B0}" type="datetimeFigureOut">
              <a:rPr lang="ru-RU" smtClean="0"/>
              <a:t>03.02.2026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35B5D3-085B-4081-8C39-50833EFC17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65902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0212DE36-7F4D-44EB-902E-F6CAF2A60F98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30610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fld id="{440130C1-314E-4C5F-9DA5-FF6B5E845AF9}" type="slidenum">
              <a:rPr>
                <a:solidFill>
                  <a:prstClr val="black"/>
                </a:solidFill>
              </a:rPr>
              <a:pPr/>
              <a:t>7</a:t>
            </a:fld>
            <a:endParaRPr>
              <a:solidFill>
                <a:prstClr val="black"/>
              </a:solidFill>
            </a:endParaRPr>
          </a:p>
        </p:txBody>
      </p:sp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-225425" y="815975"/>
            <a:ext cx="7151688" cy="4024313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66782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fld id="{440130C1-314E-4C5F-9DA5-FF6B5E845AF9}" type="slidenum">
              <a:rPr>
                <a:solidFill>
                  <a:prstClr val="black"/>
                </a:solidFill>
              </a:rPr>
              <a:pPr/>
              <a:t>8</a:t>
            </a:fld>
            <a:endParaRPr>
              <a:solidFill>
                <a:prstClr val="black"/>
              </a:solidFill>
            </a:endParaRPr>
          </a:p>
        </p:txBody>
      </p:sp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-225425" y="815975"/>
            <a:ext cx="7151688" cy="4024313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74145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fld id="{440130C1-314E-4C5F-9DA5-FF6B5E845AF9}" type="slidenum">
              <a:rPr>
                <a:solidFill>
                  <a:prstClr val="black"/>
                </a:solidFill>
              </a:rPr>
              <a:pPr/>
              <a:t>10</a:t>
            </a:fld>
            <a:endParaRPr>
              <a:solidFill>
                <a:prstClr val="black"/>
              </a:solidFill>
            </a:endParaRPr>
          </a:p>
        </p:txBody>
      </p:sp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-225425" y="815975"/>
            <a:ext cx="7151688" cy="4024313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89077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fld id="{440130C1-314E-4C5F-9DA5-FF6B5E845AF9}" type="slidenum">
              <a:rPr>
                <a:solidFill>
                  <a:prstClr val="black"/>
                </a:solidFill>
              </a:rPr>
              <a:pPr/>
              <a:t>13</a:t>
            </a:fld>
            <a:endParaRPr>
              <a:solidFill>
                <a:prstClr val="black"/>
              </a:solidFill>
            </a:endParaRPr>
          </a:p>
        </p:txBody>
      </p:sp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-225425" y="815975"/>
            <a:ext cx="7151688" cy="4024313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06579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1BE947-37B8-8E67-7A86-424FE58A01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1C83D93-E5BF-C679-2A3A-F9CC549ACDD4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fld id="{5965100F-0C5A-44B9-8E99-AF01D2AF5EC3}" type="slidenum">
              <a:rPr>
                <a:solidFill>
                  <a:prstClr val="black"/>
                </a:solidFill>
              </a:rPr>
              <a:pPr/>
              <a:t>14</a:t>
            </a:fld>
            <a:endParaRPr dirty="0">
              <a:solidFill>
                <a:prstClr val="black"/>
              </a:solidFill>
            </a:endParaRPr>
          </a:p>
        </p:txBody>
      </p:sp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CC97C335-A82F-1855-96B3-D0B3ABED7959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AAF0B858-0C76-B099-A889-BB46075D2D26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592572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B997E-E987-40AE-AC21-CF40A3C7AF9D}" type="datetimeFigureOut">
              <a:rPr lang="ru-RU" smtClean="0"/>
              <a:t>03.02.2026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0D940-5561-4D82-9BCB-71469D1BA3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72747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B997E-E987-40AE-AC21-CF40A3C7AF9D}" type="datetimeFigureOut">
              <a:rPr lang="ru-RU" smtClean="0"/>
              <a:t>03.02.2026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0D940-5561-4D82-9BCB-71469D1BA3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64034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B997E-E987-40AE-AC21-CF40A3C7AF9D}" type="datetimeFigureOut">
              <a:rPr lang="ru-RU" smtClean="0"/>
              <a:t>03.02.2026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0D940-5561-4D82-9BCB-71469D1BA3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72975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B997E-E987-40AE-AC21-CF40A3C7AF9D}" type="datetimeFigureOut">
              <a:rPr lang="ru-RU" smtClean="0"/>
              <a:t>03.02.2026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0D940-5561-4D82-9BCB-71469D1BA3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53265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B997E-E987-40AE-AC21-CF40A3C7AF9D}" type="datetimeFigureOut">
              <a:rPr lang="ru-RU" smtClean="0"/>
              <a:t>03.02.2026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0D940-5561-4D82-9BCB-71469D1BA3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14316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B997E-E987-40AE-AC21-CF40A3C7AF9D}" type="datetimeFigureOut">
              <a:rPr lang="ru-RU" smtClean="0"/>
              <a:t>03.02.2026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0D940-5561-4D82-9BCB-71469D1BA3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95124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B997E-E987-40AE-AC21-CF40A3C7AF9D}" type="datetimeFigureOut">
              <a:rPr lang="ru-RU" smtClean="0"/>
              <a:t>03.02.2026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0D940-5561-4D82-9BCB-71469D1BA3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1313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B997E-E987-40AE-AC21-CF40A3C7AF9D}" type="datetimeFigureOut">
              <a:rPr lang="ru-RU" smtClean="0"/>
              <a:t>03.02.2026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0D940-5561-4D82-9BCB-71469D1BA3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96206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B997E-E987-40AE-AC21-CF40A3C7AF9D}" type="datetimeFigureOut">
              <a:rPr lang="ru-RU" smtClean="0"/>
              <a:t>03.02.2026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0D940-5561-4D82-9BCB-71469D1BA3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335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B997E-E987-40AE-AC21-CF40A3C7AF9D}" type="datetimeFigureOut">
              <a:rPr lang="ru-RU" smtClean="0"/>
              <a:t>03.02.2026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0D940-5561-4D82-9BCB-71469D1BA3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01365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B997E-E987-40AE-AC21-CF40A3C7AF9D}" type="datetimeFigureOut">
              <a:rPr lang="ru-RU" smtClean="0"/>
              <a:t>03.02.2026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0D940-5561-4D82-9BCB-71469D1BA3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31016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3B997E-E987-40AE-AC21-CF40A3C7AF9D}" type="datetimeFigureOut">
              <a:rPr lang="ru-RU" smtClean="0"/>
              <a:t>03.02.2026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10D940-5561-4D82-9BCB-71469D1BA3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8293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4.png"/><Relationship Id="rId7" Type="http://schemas.openxmlformats.org/officeDocument/2006/relationships/image" Target="../media/image30.png"/><Relationship Id="rId12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13" Type="http://schemas.openxmlformats.org/officeDocument/2006/relationships/image" Target="../media/image4.png"/><Relationship Id="rId3" Type="http://schemas.openxmlformats.org/officeDocument/2006/relationships/image" Target="../media/image12.png"/><Relationship Id="rId7" Type="http://schemas.openxmlformats.org/officeDocument/2006/relationships/image" Target="../media/image16.jpg"/><Relationship Id="rId12" Type="http://schemas.openxmlformats.org/officeDocument/2006/relationships/image" Target="../media/image21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11" Type="http://schemas.openxmlformats.org/officeDocument/2006/relationships/image" Target="../media/image20.jpg"/><Relationship Id="rId5" Type="http://schemas.openxmlformats.org/officeDocument/2006/relationships/image" Target="../media/image14.jp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2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5740772" y="6536221"/>
            <a:ext cx="1320554" cy="276999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kk-KZ" sz="1200" b="1" dirty="0">
                <a:latin typeface="Times New Roman"/>
                <a:cs typeface="Times New Roman"/>
              </a:rPr>
              <a:t>Астана </a:t>
            </a:r>
            <a:r>
              <a:rPr lang="en-US" sz="1200" b="1" dirty="0">
                <a:latin typeface="Times New Roman"/>
                <a:cs typeface="Times New Roman"/>
              </a:rPr>
              <a:t>2026</a:t>
            </a:r>
            <a:r>
              <a:rPr lang="kk-KZ" sz="1200" b="1" dirty="0">
                <a:latin typeface="Times New Roman"/>
                <a:cs typeface="Times New Roman"/>
              </a:rPr>
              <a:t> год</a:t>
            </a:r>
            <a:r>
              <a:rPr lang="ru-RU" sz="1200" b="1" dirty="0">
                <a:latin typeface="Times New Roman"/>
                <a:cs typeface="Times New Roman"/>
              </a:rPr>
              <a:t>.</a:t>
            </a:r>
          </a:p>
        </p:txBody>
      </p:sp>
      <p:grpSp>
        <p:nvGrpSpPr>
          <p:cNvPr id="34" name="Группа 34">
            <a:extLst>
              <a:ext uri="{FF2B5EF4-FFF2-40B4-BE49-F238E27FC236}">
                <a16:creationId xmlns:a16="http://schemas.microsoft.com/office/drawing/2014/main" id="{26F62028-D34B-21AE-924D-3F36AF89CAE3}"/>
              </a:ext>
            </a:extLst>
          </p:cNvPr>
          <p:cNvGrpSpPr/>
          <p:nvPr/>
        </p:nvGrpSpPr>
        <p:grpSpPr>
          <a:xfrm>
            <a:off x="11604634" y="2735589"/>
            <a:ext cx="174263" cy="1506037"/>
            <a:chOff x="10315609" y="2441132"/>
            <a:chExt cx="155506" cy="1343929"/>
          </a:xfrm>
        </p:grpSpPr>
        <p:sp>
          <p:nvSpPr>
            <p:cNvPr id="22" name="Rectangle 22">
              <a:extLst>
                <a:ext uri="{FF2B5EF4-FFF2-40B4-BE49-F238E27FC236}">
                  <a16:creationId xmlns:a16="http://schemas.microsoft.com/office/drawing/2014/main" id="{5BED01DC-0A7C-7AA7-8CE6-DD866BF1844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10353230" y="2403511"/>
              <a:ext cx="78676" cy="1539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ru-RU" altLang="ru-RU" sz="1121" dirty="0">
                  <a:solidFill>
                    <a:srgbClr val="FEFEFE"/>
                  </a:solidFill>
                  <a:cs typeface="Arial" panose="020B0604020202020204" pitchFamily="34" charset="0"/>
                </a:rPr>
                <a:t>T</a:t>
              </a:r>
              <a:endParaRPr lang="ru-RU" altLang="ru-RU" sz="2017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3" name="Rectangle 23">
              <a:extLst>
                <a:ext uri="{FF2B5EF4-FFF2-40B4-BE49-F238E27FC236}">
                  <a16:creationId xmlns:a16="http://schemas.microsoft.com/office/drawing/2014/main" id="{22BCDF8D-A32F-CCC6-09ED-D4C48EE9EFB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10347666" y="2513047"/>
              <a:ext cx="92980" cy="1539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ru-RU" altLang="ru-RU" sz="1121" dirty="0">
                  <a:solidFill>
                    <a:srgbClr val="FEFEFE"/>
                  </a:solidFill>
                  <a:cs typeface="Arial" panose="020B0604020202020204" pitchFamily="34" charset="0"/>
                </a:rPr>
                <a:t>R</a:t>
              </a:r>
              <a:endParaRPr lang="ru-RU" altLang="ru-RU" sz="2017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4" name="Rectangle 24">
              <a:extLst>
                <a:ext uri="{FF2B5EF4-FFF2-40B4-BE49-F238E27FC236}">
                  <a16:creationId xmlns:a16="http://schemas.microsoft.com/office/drawing/2014/main" id="{286FCF42-177A-AA99-6B05-47ED70E0ABE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10350449" y="2624172"/>
              <a:ext cx="85827" cy="1539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ru-RU" altLang="ru-RU" sz="1121" dirty="0">
                  <a:solidFill>
                    <a:srgbClr val="FEFEFE"/>
                  </a:solidFill>
                  <a:cs typeface="Arial" panose="020B0604020202020204" pitchFamily="34" charset="0"/>
                </a:rPr>
                <a:t>A</a:t>
              </a:r>
              <a:endParaRPr lang="ru-RU" altLang="ru-RU" sz="2017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5" name="Rectangle 25">
              <a:extLst>
                <a:ext uri="{FF2B5EF4-FFF2-40B4-BE49-F238E27FC236}">
                  <a16:creationId xmlns:a16="http://schemas.microsoft.com/office/drawing/2014/main" id="{17199424-B449-A5E1-27EC-7C7098A927B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10347666" y="2746411"/>
              <a:ext cx="92980" cy="1539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ru-RU" altLang="ru-RU" sz="1121" dirty="0">
                  <a:solidFill>
                    <a:srgbClr val="FEFEFE"/>
                  </a:solidFill>
                  <a:cs typeface="Arial" panose="020B0604020202020204" pitchFamily="34" charset="0"/>
                </a:rPr>
                <a:t>N</a:t>
              </a:r>
              <a:endParaRPr lang="ru-RU" altLang="ru-RU" sz="2017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6" name="Rectangle 26">
              <a:extLst>
                <a:ext uri="{FF2B5EF4-FFF2-40B4-BE49-F238E27FC236}">
                  <a16:creationId xmlns:a16="http://schemas.microsoft.com/office/drawing/2014/main" id="{996AA413-7C20-06EC-02C2-984ECDE2577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10350449" y="2855947"/>
              <a:ext cx="85827" cy="1539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ru-RU" altLang="ru-RU" sz="1121" dirty="0">
                  <a:solidFill>
                    <a:srgbClr val="FEFEFE"/>
                  </a:solidFill>
                  <a:cs typeface="Arial" panose="020B0604020202020204" pitchFamily="34" charset="0"/>
                </a:rPr>
                <a:t>S</a:t>
              </a:r>
              <a:endParaRPr lang="ru-RU" altLang="ru-RU" sz="2017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7" name="Rectangle 27">
              <a:extLst>
                <a:ext uri="{FF2B5EF4-FFF2-40B4-BE49-F238E27FC236}">
                  <a16:creationId xmlns:a16="http://schemas.microsoft.com/office/drawing/2014/main" id="{A734D69A-6E42-9C1E-C1FF-33A0B0E2A61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10353230" y="2967073"/>
              <a:ext cx="78676" cy="1539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ru-RU" altLang="ru-RU" sz="1121" dirty="0">
                  <a:solidFill>
                    <a:srgbClr val="FEFEFE"/>
                  </a:solidFill>
                  <a:cs typeface="Arial" panose="020B0604020202020204" pitchFamily="34" charset="0"/>
                </a:rPr>
                <a:t>T</a:t>
              </a:r>
              <a:endParaRPr lang="ru-RU" altLang="ru-RU" sz="2017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8" name="Rectangle 28">
              <a:extLst>
                <a:ext uri="{FF2B5EF4-FFF2-40B4-BE49-F238E27FC236}">
                  <a16:creationId xmlns:a16="http://schemas.microsoft.com/office/drawing/2014/main" id="{51BD9CD0-221F-C0F2-0167-282B96B9C32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10350449" y="3070261"/>
              <a:ext cx="85827" cy="1539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ru-RU" altLang="ru-RU" sz="1121" dirty="0">
                  <a:solidFill>
                    <a:srgbClr val="FEFEFE"/>
                  </a:solidFill>
                  <a:cs typeface="Arial" panose="020B0604020202020204" pitchFamily="34" charset="0"/>
                </a:rPr>
                <a:t>E</a:t>
              </a:r>
              <a:endParaRPr lang="ru-RU" altLang="ru-RU" sz="2017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9" name="Rectangle 29">
              <a:extLst>
                <a:ext uri="{FF2B5EF4-FFF2-40B4-BE49-F238E27FC236}">
                  <a16:creationId xmlns:a16="http://schemas.microsoft.com/office/drawing/2014/main" id="{0580FB09-E2BC-E38F-77A6-762E88A8092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10357602" y="3173447"/>
              <a:ext cx="71523" cy="1539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ru-RU" altLang="ru-RU" sz="1121" dirty="0">
                  <a:solidFill>
                    <a:srgbClr val="FEFEFE"/>
                  </a:solidFill>
                  <a:cs typeface="Arial" panose="020B0604020202020204" pitchFamily="34" charset="0"/>
                </a:rPr>
                <a:t>L</a:t>
              </a:r>
              <a:endParaRPr lang="ru-RU" altLang="ru-RU" sz="2017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" name="Rectangle 30">
              <a:extLst>
                <a:ext uri="{FF2B5EF4-FFF2-40B4-BE49-F238E27FC236}">
                  <a16:creationId xmlns:a16="http://schemas.microsoft.com/office/drawing/2014/main" id="{B07AAB73-1C8A-DF8D-4EE4-14D1DCF68AF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10350449" y="3270285"/>
              <a:ext cx="85827" cy="1539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ru-RU" altLang="ru-RU" sz="1121" dirty="0">
                  <a:solidFill>
                    <a:srgbClr val="FEFEFE"/>
                  </a:solidFill>
                  <a:cs typeface="Arial" panose="020B0604020202020204" pitchFamily="34" charset="0"/>
                </a:rPr>
                <a:t>E</a:t>
              </a:r>
              <a:endParaRPr lang="ru-RU" altLang="ru-RU" sz="2017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" name="Rectangle 31">
              <a:extLst>
                <a:ext uri="{FF2B5EF4-FFF2-40B4-BE49-F238E27FC236}">
                  <a16:creationId xmlns:a16="http://schemas.microsoft.com/office/drawing/2014/main" id="{94A67E8C-0FF5-4994-7CDD-9E5DDB309F8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10347666" y="3386173"/>
              <a:ext cx="92980" cy="1539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ru-RU" altLang="ru-RU" sz="1121" dirty="0">
                  <a:solidFill>
                    <a:srgbClr val="FEFEFE"/>
                  </a:solidFill>
                  <a:cs typeface="Arial" panose="020B0604020202020204" pitchFamily="34" charset="0"/>
                </a:rPr>
                <a:t>C</a:t>
              </a:r>
              <a:endParaRPr lang="ru-RU" altLang="ru-RU" sz="2017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2" name="Rectangle 32">
              <a:extLst>
                <a:ext uri="{FF2B5EF4-FFF2-40B4-BE49-F238E27FC236}">
                  <a16:creationId xmlns:a16="http://schemas.microsoft.com/office/drawing/2014/main" id="{BA6E6B6C-186F-E4F6-805A-3CF55992A90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10344091" y="3516348"/>
              <a:ext cx="100132" cy="1539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ru-RU" altLang="ru-RU" sz="1121" dirty="0">
                  <a:solidFill>
                    <a:srgbClr val="FEFEFE"/>
                  </a:solidFill>
                  <a:cs typeface="Arial" panose="020B0604020202020204" pitchFamily="34" charset="0"/>
                </a:rPr>
                <a:t>O</a:t>
              </a:r>
              <a:endParaRPr lang="ru-RU" altLang="ru-RU" sz="2017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3" name="Rectangle 33">
              <a:extLst>
                <a:ext uri="{FF2B5EF4-FFF2-40B4-BE49-F238E27FC236}">
                  <a16:creationId xmlns:a16="http://schemas.microsoft.com/office/drawing/2014/main" id="{309E637F-17AB-091B-75F8-EC67A100D31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10339721" y="3654460"/>
              <a:ext cx="107285" cy="1539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ru-RU" altLang="ru-RU" sz="1121" dirty="0">
                  <a:solidFill>
                    <a:srgbClr val="FEFEFE"/>
                  </a:solidFill>
                  <a:cs typeface="Arial" panose="020B0604020202020204" pitchFamily="34" charset="0"/>
                </a:rPr>
                <a:t>M</a:t>
              </a:r>
              <a:endParaRPr lang="ru-RU" altLang="ru-RU" sz="2017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</p:grpSp>
      <p:pic>
        <p:nvPicPr>
          <p:cNvPr id="35" name="Picture 5">
            <a:extLst>
              <a:ext uri="{FF2B5EF4-FFF2-40B4-BE49-F238E27FC236}">
                <a16:creationId xmlns:a16="http://schemas.microsoft.com/office/drawing/2014/main" id="{ED96B4FE-E9FA-ACF0-5A5C-6E60836362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535" y="-14514"/>
            <a:ext cx="11607899" cy="6868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0F132560-CAB1-9F69-BE9A-B009E1114C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335" y="-9364"/>
            <a:ext cx="7071755" cy="6881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bject 2">
            <a:extLst>
              <a:ext uri="{FF2B5EF4-FFF2-40B4-BE49-F238E27FC236}">
                <a16:creationId xmlns:a16="http://schemas.microsoft.com/office/drawing/2014/main" id="{E9826CA2-09D1-AE82-056D-E4F7821FC923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83862" y="6402042"/>
            <a:ext cx="630936" cy="373964"/>
          </a:xfrm>
          <a:prstGeom prst="rect">
            <a:avLst/>
          </a:prstGeom>
        </p:spPr>
      </p:pic>
      <p:pic>
        <p:nvPicPr>
          <p:cNvPr id="5" name="Рисунок 7">
            <a:extLst>
              <a:ext uri="{FF2B5EF4-FFF2-40B4-BE49-F238E27FC236}">
                <a16:creationId xmlns:a16="http://schemas.microsoft.com/office/drawing/2014/main" id="{1FD4FA8B-8B57-6E46-D6DB-AD541BAC48A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0088" y="235336"/>
            <a:ext cx="1151593" cy="584465"/>
          </a:xfrm>
          <a:prstGeom prst="rect">
            <a:avLst/>
          </a:prstGeom>
        </p:spPr>
      </p:pic>
      <p:sp>
        <p:nvSpPr>
          <p:cNvPr id="14" name="Прямоугольник 6">
            <a:extLst>
              <a:ext uri="{FF2B5EF4-FFF2-40B4-BE49-F238E27FC236}">
                <a16:creationId xmlns:a16="http://schemas.microsoft.com/office/drawing/2014/main" id="{B2758064-18DF-2173-3F90-238215BDB475}"/>
              </a:ext>
            </a:extLst>
          </p:cNvPr>
          <p:cNvSpPr/>
          <p:nvPr/>
        </p:nvSpPr>
        <p:spPr>
          <a:xfrm>
            <a:off x="2542468" y="3075039"/>
            <a:ext cx="4131078" cy="52322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b="1" dirty="0" err="1">
                <a:latin typeface="Times New Roman"/>
                <a:cs typeface="Times New Roman"/>
              </a:rPr>
              <a:t>Starlink</a:t>
            </a:r>
            <a:r>
              <a:rPr lang="ru-RU" sz="2800" b="1" dirty="0">
                <a:latin typeface="Times New Roman"/>
                <a:cs typeface="Times New Roman"/>
              </a:rPr>
              <a:t> TTC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B9D1470-EEEC-F481-5EE6-2A103CF886DF}"/>
              </a:ext>
            </a:extLst>
          </p:cNvPr>
          <p:cNvSpPr txBox="1"/>
          <p:nvPr/>
        </p:nvSpPr>
        <p:spPr>
          <a:xfrm>
            <a:off x="5026115" y="6488974"/>
            <a:ext cx="2743200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b="1" dirty="0">
                <a:latin typeface="Times New Roman"/>
                <a:ea typeface="Calibri"/>
                <a:cs typeface="Calibri"/>
              </a:rPr>
              <a:t>г. </a:t>
            </a:r>
            <a:r>
              <a:rPr lang="en-US" sz="1600" b="1" dirty="0" err="1">
                <a:latin typeface="Times New Roman"/>
                <a:ea typeface="Calibri"/>
                <a:cs typeface="Calibri"/>
              </a:rPr>
              <a:t>Астана</a:t>
            </a:r>
            <a:r>
              <a:rPr lang="en-US" sz="1600" b="1" dirty="0">
                <a:latin typeface="Times New Roman"/>
                <a:ea typeface="Calibri"/>
                <a:cs typeface="Calibri"/>
              </a:rPr>
              <a:t> 202</a:t>
            </a:r>
            <a:r>
              <a:rPr lang="ru-RU" sz="1600" b="1" dirty="0">
                <a:latin typeface="Times New Roman"/>
                <a:ea typeface="Calibri"/>
                <a:cs typeface="Calibri"/>
              </a:rPr>
              <a:t>6</a:t>
            </a:r>
            <a:r>
              <a:rPr lang="en-US" sz="1600" b="1" dirty="0">
                <a:latin typeface="Times New Roman"/>
                <a:ea typeface="Calibri"/>
                <a:cs typeface="Calibri"/>
              </a:rPr>
              <a:t> </a:t>
            </a:r>
            <a:r>
              <a:rPr lang="en-US" sz="1600" b="1" dirty="0" err="1">
                <a:latin typeface="Times New Roman"/>
                <a:ea typeface="Calibri"/>
                <a:cs typeface="Calibri"/>
              </a:rPr>
              <a:t>год</a:t>
            </a:r>
            <a:endParaRPr lang="en-US" sz="1600" b="1" dirty="0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282311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0"/>
          <p:cNvSpPr>
            <a:spLocks noChangeArrowheads="1"/>
          </p:cNvSpPr>
          <p:nvPr/>
        </p:nvSpPr>
        <p:spPr bwMode="auto">
          <a:xfrm rot="5400000">
            <a:off x="11646693" y="3134912"/>
            <a:ext cx="73" cy="305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ru-RU"/>
            </a:defPPr>
            <a:lvl1pPr marL="0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761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9523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44284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9046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73807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88569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3330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8092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altLang="ru-RU" sz="1988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32" name="Rectangle 30"/>
          <p:cNvSpPr>
            <a:spLocks noChangeArrowheads="1"/>
          </p:cNvSpPr>
          <p:nvPr/>
        </p:nvSpPr>
        <p:spPr bwMode="auto">
          <a:xfrm>
            <a:off x="4021383" y="542765"/>
            <a:ext cx="73" cy="305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ru-RU"/>
            </a:defPPr>
            <a:lvl1pPr marL="0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761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9523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44284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9046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73807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88569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3330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8092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altLang="ru-RU" sz="1988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87205" y="2330612"/>
            <a:ext cx="7723281" cy="40942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761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9523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44284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9046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73807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88569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3330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8092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988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53E2424-4EFA-A12A-658D-0BED433A40DC}"/>
              </a:ext>
            </a:extLst>
          </p:cNvPr>
          <p:cNvSpPr txBox="1"/>
          <p:nvPr/>
        </p:nvSpPr>
        <p:spPr>
          <a:xfrm>
            <a:off x="355384" y="349058"/>
            <a:ext cx="8459319" cy="83054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ru-RU"/>
            </a:defPPr>
            <a:lvl1pPr marL="0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761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9523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44284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9046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73807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88569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3330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8092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defRPr/>
            </a:pPr>
            <a:r>
              <a:rPr lang="ru-RU" sz="1800" b="1" dirty="0">
                <a:solidFill>
                  <a:srgbClr val="29B758"/>
                </a:solidFill>
                <a:latin typeface="Aptos" panose="020B0004020202020204" pitchFamily="34" charset="0"/>
                <a:ea typeface="Cambria"/>
                <a:cs typeface="Times New Roman"/>
              </a:rPr>
              <a:t>Технические возможности </a:t>
            </a:r>
            <a:r>
              <a:rPr lang="en-US" sz="1800" b="1" dirty="0">
                <a:solidFill>
                  <a:srgbClr val="29B758"/>
                </a:solidFill>
                <a:latin typeface="Aptos" panose="020B0004020202020204" pitchFamily="34" charset="0"/>
                <a:ea typeface="Cambria"/>
                <a:cs typeface="Times New Roman"/>
              </a:rPr>
              <a:t>Starlink</a:t>
            </a:r>
            <a:endParaRPr lang="ru-RU" sz="1800" b="1" dirty="0">
              <a:solidFill>
                <a:srgbClr val="29B758"/>
              </a:solidFill>
              <a:latin typeface="Aptos" panose="020B0004020202020204" pitchFamily="34" charset="0"/>
              <a:ea typeface="Cambria"/>
              <a:cs typeface="Times New Roman"/>
            </a:endParaRPr>
          </a:p>
          <a:p>
            <a:pPr>
              <a:defRPr/>
            </a:pPr>
            <a:endParaRPr lang="ru-RU" sz="3177" b="1" i="1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6F6A9FE-6979-CBF4-CD93-23DD1CBE1AD7}"/>
              </a:ext>
            </a:extLst>
          </p:cNvPr>
          <p:cNvSpPr txBox="1"/>
          <p:nvPr/>
        </p:nvSpPr>
        <p:spPr>
          <a:xfrm>
            <a:off x="357562" y="972821"/>
            <a:ext cx="4603737" cy="5600869"/>
          </a:xfrm>
          <a:prstGeom prst="rect">
            <a:avLst/>
          </a:prstGeom>
          <a:noFill/>
        </p:spPr>
        <p:txBody>
          <a:bodyPr wrap="square" lIns="101717" tIns="50858" rIns="101717" bIns="50858" rtlCol="0" anchor="t">
            <a:spAutoFit/>
          </a:bodyPr>
          <a:lstStyle>
            <a:defPPr>
              <a:defRPr lang="ru-RU"/>
            </a:defPPr>
            <a:lvl1pPr marL="0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761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9523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44284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9046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73807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88569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3330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8092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ru-RU" sz="1323" dirty="0">
              <a:solidFill>
                <a:schemeClr val="bg1"/>
              </a:solidFill>
              <a:latin typeface="Aptos" panose="020B0004020202020204" pitchFamily="34" charset="0"/>
              <a:ea typeface="Cambria" panose="02040503050406030204" pitchFamily="18" charset="0"/>
              <a:cs typeface="Times New Roman"/>
            </a:endParaRPr>
          </a:p>
          <a:p>
            <a:pPr algn="just"/>
            <a:r>
              <a:rPr lang="ru-RU" sz="1323" b="1" dirty="0">
                <a:solidFill>
                  <a:schemeClr val="bg1"/>
                </a:solidFill>
                <a:latin typeface="Aptos" panose="020B0004020202020204" pitchFamily="34" charset="0"/>
                <a:ea typeface="Cambria"/>
                <a:cs typeface="Times New Roman"/>
              </a:rPr>
              <a:t>1. Шифрование и безопасность</a:t>
            </a:r>
          </a:p>
          <a:p>
            <a:pPr marL="190727" indent="-190727" algn="just">
              <a:buFont typeface="Wingdings" panose="05000000000000000000" pitchFamily="2" charset="2"/>
              <a:buChar char="v"/>
            </a:pPr>
            <a:r>
              <a:rPr lang="ru-RU" sz="1323" dirty="0">
                <a:solidFill>
                  <a:schemeClr val="bg1"/>
                </a:solidFill>
                <a:latin typeface="Aptos" panose="020B0004020202020204" pitchFamily="34" charset="0"/>
                <a:ea typeface="Cambria"/>
                <a:cs typeface="Times New Roman"/>
              </a:rPr>
              <a:t>Сквозное шифрование (</a:t>
            </a:r>
            <a:r>
              <a:rPr lang="ru-RU" sz="1323" dirty="0" err="1">
                <a:solidFill>
                  <a:schemeClr val="bg1"/>
                </a:solidFill>
                <a:latin typeface="Aptos" panose="020B0004020202020204" pitchFamily="34" charset="0"/>
                <a:ea typeface="Cambria"/>
                <a:cs typeface="Times New Roman"/>
              </a:rPr>
              <a:t>end-to-end</a:t>
            </a:r>
            <a:r>
              <a:rPr lang="ru-RU" sz="1323" dirty="0">
                <a:solidFill>
                  <a:schemeClr val="bg1"/>
                </a:solidFill>
                <a:latin typeface="Aptos" panose="020B0004020202020204" pitchFamily="34" charset="0"/>
                <a:ea typeface="Cambria"/>
                <a:cs typeface="Times New Roman"/>
              </a:rPr>
              <a:t>), использование алгоритмов AES для защиты каналов передачи данных</a:t>
            </a:r>
          </a:p>
          <a:p>
            <a:pPr marL="190727" indent="-190727" algn="just">
              <a:buFont typeface="Wingdings" panose="05000000000000000000" pitchFamily="2" charset="2"/>
              <a:buChar char="v"/>
            </a:pPr>
            <a:r>
              <a:rPr lang="ru-RU" sz="1323" dirty="0">
                <a:solidFill>
                  <a:schemeClr val="bg1"/>
                </a:solidFill>
                <a:latin typeface="Aptos" panose="020B0004020202020204" pitchFamily="34" charset="0"/>
                <a:ea typeface="Cambria"/>
                <a:cs typeface="Times New Roman"/>
              </a:rPr>
              <a:t>Поддержка безопасных протоколов связи.</a:t>
            </a:r>
            <a:endParaRPr lang="en-US" sz="1323" dirty="0">
              <a:solidFill>
                <a:schemeClr val="bg1"/>
              </a:solidFill>
              <a:latin typeface="Aptos" panose="020B0004020202020204" pitchFamily="34" charset="0"/>
              <a:ea typeface="Cambria"/>
              <a:cs typeface="Times New Roman"/>
            </a:endParaRPr>
          </a:p>
          <a:p>
            <a:pPr algn="just"/>
            <a:endParaRPr lang="ru-RU" sz="1323" dirty="0">
              <a:solidFill>
                <a:schemeClr val="bg1"/>
              </a:solidFill>
              <a:latin typeface="Aptos" panose="020B0004020202020204" pitchFamily="34" charset="0"/>
              <a:ea typeface="Cambria" panose="02040503050406030204" pitchFamily="18" charset="0"/>
              <a:cs typeface="Times New Roman"/>
            </a:endParaRPr>
          </a:p>
          <a:p>
            <a:pPr algn="just"/>
            <a:r>
              <a:rPr lang="ru-RU" sz="1323" b="1" dirty="0">
                <a:solidFill>
                  <a:schemeClr val="bg1"/>
                </a:solidFill>
                <a:latin typeface="Aptos" panose="020B0004020202020204" pitchFamily="34" charset="0"/>
                <a:ea typeface="Cambria"/>
                <a:cs typeface="Times New Roman"/>
              </a:rPr>
              <a:t>2. Совместимость и стандарты</a:t>
            </a:r>
          </a:p>
          <a:p>
            <a:pPr marL="190727" indent="-190727" algn="just">
              <a:buFont typeface="Wingdings" panose="05000000000000000000" pitchFamily="2" charset="2"/>
              <a:buChar char="v"/>
            </a:pPr>
            <a:r>
              <a:rPr lang="ru-RU" sz="1323" dirty="0">
                <a:solidFill>
                  <a:schemeClr val="bg1"/>
                </a:solidFill>
                <a:latin typeface="Aptos" panose="020B0004020202020204" pitchFamily="34" charset="0"/>
                <a:ea typeface="Cambria"/>
                <a:cs typeface="Times New Roman"/>
              </a:rPr>
              <a:t>Поддержка </a:t>
            </a:r>
            <a:r>
              <a:rPr lang="ru-RU" sz="1323" dirty="0" err="1">
                <a:solidFill>
                  <a:schemeClr val="bg1"/>
                </a:solidFill>
                <a:latin typeface="Aptos" panose="020B0004020202020204" pitchFamily="34" charset="0"/>
                <a:ea typeface="Cambria"/>
                <a:cs typeface="Times New Roman"/>
              </a:rPr>
              <a:t>Wi</a:t>
            </a:r>
            <a:r>
              <a:rPr lang="ru-RU" sz="1323" dirty="0">
                <a:solidFill>
                  <a:schemeClr val="bg1"/>
                </a:solidFill>
                <a:latin typeface="Aptos" panose="020B0004020202020204" pitchFamily="34" charset="0"/>
                <a:ea typeface="Cambria"/>
                <a:cs typeface="Times New Roman"/>
              </a:rPr>
              <a:t>-Fi 6 (IEEE 802.11 a/b/g/n/</a:t>
            </a:r>
            <a:r>
              <a:rPr lang="ru-RU" sz="1323" dirty="0" err="1">
                <a:solidFill>
                  <a:schemeClr val="bg1"/>
                </a:solidFill>
                <a:latin typeface="Aptos" panose="020B0004020202020204" pitchFamily="34" charset="0"/>
                <a:ea typeface="Cambria"/>
                <a:cs typeface="Times New Roman"/>
              </a:rPr>
              <a:t>ac</a:t>
            </a:r>
            <a:r>
              <a:rPr lang="ru-RU" sz="1323" dirty="0">
                <a:solidFill>
                  <a:schemeClr val="bg1"/>
                </a:solidFill>
                <a:latin typeface="Aptos" panose="020B0004020202020204" pitchFamily="34" charset="0"/>
                <a:ea typeface="Cambria"/>
                <a:cs typeface="Times New Roman"/>
              </a:rPr>
              <a:t>/</a:t>
            </a:r>
            <a:r>
              <a:rPr lang="ru-RU" sz="1323" dirty="0" err="1">
                <a:solidFill>
                  <a:schemeClr val="bg1"/>
                </a:solidFill>
                <a:latin typeface="Aptos" panose="020B0004020202020204" pitchFamily="34" charset="0"/>
                <a:ea typeface="Cambria"/>
                <a:cs typeface="Times New Roman"/>
              </a:rPr>
              <a:t>ax</a:t>
            </a:r>
            <a:r>
              <a:rPr lang="ru-RU" sz="1323" dirty="0">
                <a:solidFill>
                  <a:schemeClr val="bg1"/>
                </a:solidFill>
                <a:latin typeface="Aptos" panose="020B0004020202020204" pitchFamily="34" charset="0"/>
                <a:ea typeface="Cambria"/>
                <a:cs typeface="Times New Roman"/>
              </a:rPr>
              <a:t>)</a:t>
            </a:r>
          </a:p>
          <a:p>
            <a:pPr marL="190727" indent="-190727" algn="just">
              <a:buFont typeface="Wingdings" panose="05000000000000000000" pitchFamily="2" charset="2"/>
              <a:buChar char="v"/>
            </a:pPr>
            <a:r>
              <a:rPr lang="ru-RU" sz="1323" dirty="0">
                <a:solidFill>
                  <a:schemeClr val="bg1"/>
                </a:solidFill>
                <a:latin typeface="Aptos" panose="020B0004020202020204" pitchFamily="34" charset="0"/>
                <a:ea typeface="Cambria"/>
                <a:cs typeface="Times New Roman"/>
              </a:rPr>
              <a:t>Ethernet-подключение (LAN-порты)</a:t>
            </a:r>
          </a:p>
          <a:p>
            <a:pPr marL="190727" indent="-190727" algn="just">
              <a:buFont typeface="Wingdings" panose="05000000000000000000" pitchFamily="2" charset="2"/>
              <a:buChar char="v"/>
            </a:pPr>
            <a:r>
              <a:rPr lang="ru-RU" sz="1323" dirty="0">
                <a:solidFill>
                  <a:schemeClr val="bg1"/>
                </a:solidFill>
                <a:latin typeface="Aptos" panose="020B0004020202020204" pitchFamily="34" charset="0"/>
                <a:ea typeface="Cambria"/>
                <a:cs typeface="Times New Roman"/>
              </a:rPr>
              <a:t>Совместимость с корпоративными VPN и системами удалённого доступа.</a:t>
            </a:r>
            <a:endParaRPr lang="en-US" sz="1323" dirty="0">
              <a:solidFill>
                <a:schemeClr val="bg1"/>
              </a:solidFill>
              <a:latin typeface="Aptos" panose="020B0004020202020204" pitchFamily="34" charset="0"/>
              <a:ea typeface="Cambria"/>
              <a:cs typeface="Times New Roman"/>
            </a:endParaRPr>
          </a:p>
          <a:p>
            <a:pPr algn="just"/>
            <a:endParaRPr lang="ru-RU" sz="1323" dirty="0">
              <a:solidFill>
                <a:schemeClr val="bg1"/>
              </a:solidFill>
              <a:latin typeface="Aptos" panose="020B0004020202020204" pitchFamily="34" charset="0"/>
              <a:ea typeface="Cambria" panose="02040503050406030204" pitchFamily="18" charset="0"/>
              <a:cs typeface="Times New Roman"/>
            </a:endParaRPr>
          </a:p>
          <a:p>
            <a:pPr algn="just"/>
            <a:r>
              <a:rPr lang="ru-RU" sz="1323" b="1" dirty="0">
                <a:solidFill>
                  <a:schemeClr val="bg1"/>
                </a:solidFill>
                <a:latin typeface="Aptos" panose="020B0004020202020204" pitchFamily="34" charset="0"/>
                <a:ea typeface="Cambria"/>
                <a:cs typeface="Times New Roman"/>
              </a:rPr>
              <a:t>3. Гибкость применения</a:t>
            </a:r>
          </a:p>
          <a:p>
            <a:pPr marL="190727" indent="-190727" algn="just">
              <a:buFont typeface="Wingdings" panose="05000000000000000000" pitchFamily="2" charset="2"/>
              <a:buChar char="v"/>
            </a:pPr>
            <a:r>
              <a:rPr lang="ru-RU" sz="1323" dirty="0">
                <a:solidFill>
                  <a:schemeClr val="bg1"/>
                </a:solidFill>
                <a:latin typeface="Aptos" panose="020B0004020202020204" pitchFamily="34" charset="0"/>
                <a:ea typeface="Cambria"/>
                <a:cs typeface="Times New Roman"/>
              </a:rPr>
              <a:t>Использование как в жилом секторе, так и на коммерческих объектах</a:t>
            </a:r>
          </a:p>
          <a:p>
            <a:pPr marL="190727" indent="-190727" algn="just">
              <a:buFont typeface="Wingdings" panose="05000000000000000000" pitchFamily="2" charset="2"/>
              <a:buChar char="v"/>
            </a:pPr>
            <a:r>
              <a:rPr lang="ru-RU" sz="1323" dirty="0">
                <a:solidFill>
                  <a:schemeClr val="bg1"/>
                </a:solidFill>
                <a:latin typeface="Aptos" panose="020B0004020202020204" pitchFamily="34" charset="0"/>
                <a:ea typeface="Cambria"/>
                <a:cs typeface="Times New Roman"/>
              </a:rPr>
              <a:t>Поддержка мобильных и стационарных сценариев (включая морские и транспортные решения)</a:t>
            </a:r>
          </a:p>
          <a:p>
            <a:pPr marL="190727" indent="-190727" algn="just">
              <a:buFont typeface="Wingdings" panose="05000000000000000000" pitchFamily="2" charset="2"/>
              <a:buChar char="v"/>
            </a:pPr>
            <a:r>
              <a:rPr lang="ru-RU" sz="1323" dirty="0">
                <a:solidFill>
                  <a:schemeClr val="bg1"/>
                </a:solidFill>
                <a:latin typeface="Aptos" panose="020B0004020202020204" pitchFamily="34" charset="0"/>
                <a:ea typeface="Cambria"/>
                <a:cs typeface="Times New Roman"/>
              </a:rPr>
              <a:t>Возможность автономного питания от солнечных батарей и внешних источников.</a:t>
            </a:r>
            <a:endParaRPr lang="en-US" sz="1323" dirty="0">
              <a:solidFill>
                <a:schemeClr val="bg1"/>
              </a:solidFill>
              <a:latin typeface="Aptos" panose="020B0004020202020204" pitchFamily="34" charset="0"/>
              <a:ea typeface="Cambria"/>
              <a:cs typeface="Times New Roman"/>
            </a:endParaRPr>
          </a:p>
          <a:p>
            <a:pPr algn="just"/>
            <a:endParaRPr lang="ru-RU" sz="1323" dirty="0">
              <a:solidFill>
                <a:schemeClr val="bg1"/>
              </a:solidFill>
              <a:latin typeface="Aptos" panose="020B0004020202020204" pitchFamily="34" charset="0"/>
              <a:ea typeface="Cambria" panose="02040503050406030204" pitchFamily="18" charset="0"/>
              <a:cs typeface="Times New Roman"/>
            </a:endParaRPr>
          </a:p>
          <a:p>
            <a:pPr algn="just"/>
            <a:r>
              <a:rPr lang="ru-RU" sz="1323" b="1" dirty="0">
                <a:solidFill>
                  <a:schemeClr val="bg1"/>
                </a:solidFill>
                <a:latin typeface="Aptos" panose="020B0004020202020204" pitchFamily="34" charset="0"/>
                <a:ea typeface="Cambria"/>
                <a:cs typeface="Times New Roman"/>
              </a:rPr>
              <a:t>4. Архитектура сети</a:t>
            </a:r>
          </a:p>
          <a:p>
            <a:pPr marL="190727" indent="-190727" algn="just">
              <a:buFont typeface="Wingdings" panose="05000000000000000000" pitchFamily="2" charset="2"/>
              <a:buChar char="v"/>
            </a:pPr>
            <a:r>
              <a:rPr lang="ru-RU" sz="1323" dirty="0">
                <a:solidFill>
                  <a:schemeClr val="bg1"/>
                </a:solidFill>
                <a:latin typeface="Aptos" panose="020B0004020202020204" pitchFamily="34" charset="0"/>
                <a:ea typeface="Cambria"/>
                <a:cs typeface="Times New Roman"/>
              </a:rPr>
              <a:t>Глобальная спутниковая группировка на низкой околоземной орбите (LEO)</a:t>
            </a:r>
          </a:p>
          <a:p>
            <a:pPr marL="190727" indent="-190727" algn="just">
              <a:buFont typeface="Wingdings" panose="05000000000000000000" pitchFamily="2" charset="2"/>
              <a:buChar char="v"/>
            </a:pPr>
            <a:r>
              <a:rPr lang="ru-RU" sz="1323" dirty="0">
                <a:solidFill>
                  <a:schemeClr val="bg1"/>
                </a:solidFill>
                <a:latin typeface="Aptos" panose="020B0004020202020204" pitchFamily="34" charset="0"/>
                <a:ea typeface="Cambria"/>
                <a:cs typeface="Times New Roman"/>
              </a:rPr>
              <a:t>Динамическое переключение между спутниками для обеспечения стабильности сигнала</a:t>
            </a:r>
          </a:p>
          <a:p>
            <a:pPr marL="190727" indent="-190727" algn="just">
              <a:buFont typeface="Wingdings" panose="05000000000000000000" pitchFamily="2" charset="2"/>
              <a:buChar char="v"/>
            </a:pPr>
            <a:r>
              <a:rPr lang="ru-RU" sz="1323" dirty="0">
                <a:solidFill>
                  <a:schemeClr val="bg1"/>
                </a:solidFill>
                <a:latin typeface="Aptos" panose="020B0004020202020204" pitchFamily="34" charset="0"/>
                <a:ea typeface="Cambria"/>
                <a:cs typeface="Times New Roman"/>
              </a:rPr>
              <a:t>Возможность масштабирования пропускной способности при росте числа пользователей.</a:t>
            </a:r>
          </a:p>
        </p:txBody>
      </p:sp>
      <p:graphicFrame>
        <p:nvGraphicFramePr>
          <p:cNvPr id="9" name="Таблица 8">
            <a:extLst>
              <a:ext uri="{FF2B5EF4-FFF2-40B4-BE49-F238E27FC236}">
                <a16:creationId xmlns:a16="http://schemas.microsoft.com/office/drawing/2014/main" id="{E7A73CDB-ED7A-6F99-EBB6-89622D0476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7585736"/>
              </p:ext>
            </p:extLst>
          </p:nvPr>
        </p:nvGraphicFramePr>
        <p:xfrm>
          <a:off x="5231573" y="1216794"/>
          <a:ext cx="6715776" cy="5292148"/>
        </p:xfrm>
        <a:graphic>
          <a:graphicData uri="http://schemas.openxmlformats.org/drawingml/2006/table">
            <a:tbl>
              <a:tblPr firstRow="1" firstCol="1" bandRow="1">
                <a:tableStyleId>{8799B23B-EC83-4686-B30A-512413B5E67A}</a:tableStyleId>
              </a:tblPr>
              <a:tblGrid>
                <a:gridCol w="1385004">
                  <a:extLst>
                    <a:ext uri="{9D8B030D-6E8A-4147-A177-3AD203B41FA5}">
                      <a16:colId xmlns:a16="http://schemas.microsoft.com/office/drawing/2014/main" val="1067394790"/>
                    </a:ext>
                  </a:extLst>
                </a:gridCol>
                <a:gridCol w="2249986">
                  <a:extLst>
                    <a:ext uri="{9D8B030D-6E8A-4147-A177-3AD203B41FA5}">
                      <a16:colId xmlns:a16="http://schemas.microsoft.com/office/drawing/2014/main" val="2286891125"/>
                    </a:ext>
                  </a:extLst>
                </a:gridCol>
                <a:gridCol w="1540393">
                  <a:extLst>
                    <a:ext uri="{9D8B030D-6E8A-4147-A177-3AD203B41FA5}">
                      <a16:colId xmlns:a16="http://schemas.microsoft.com/office/drawing/2014/main" val="3224521341"/>
                    </a:ext>
                  </a:extLst>
                </a:gridCol>
                <a:gridCol w="1540393">
                  <a:extLst>
                    <a:ext uri="{9D8B030D-6E8A-4147-A177-3AD203B41FA5}">
                      <a16:colId xmlns:a16="http://schemas.microsoft.com/office/drawing/2014/main" val="125000837"/>
                    </a:ext>
                  </a:extLst>
                </a:gridCol>
              </a:tblGrid>
              <a:tr h="16818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b="1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</a:rPr>
                        <a:t>Модель</a:t>
                      </a:r>
                      <a:endParaRPr lang="ru-RU" sz="1000" b="1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ea typeface="Cambria" panose="02040503050406030204" pitchFamily="18" charset="0"/>
                        <a:cs typeface="Times New Roman"/>
                      </a:endParaRPr>
                    </a:p>
                  </a:txBody>
                  <a:tcPr marL="26068" marR="260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b="1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</a:rPr>
                        <a:t>Performance Kit</a:t>
                      </a:r>
                      <a:endParaRPr lang="ru-RU" sz="1000" b="1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ea typeface="Cambria" panose="02040503050406030204" pitchFamily="18" charset="0"/>
                        <a:cs typeface="Times New Roman"/>
                      </a:endParaRPr>
                    </a:p>
                  </a:txBody>
                  <a:tcPr marL="26068" marR="260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b="1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</a:rPr>
                        <a:t>Standard Kit</a:t>
                      </a:r>
                      <a:endParaRPr lang="ru-RU" sz="1000" b="1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ea typeface="Cambria" panose="02040503050406030204" pitchFamily="18" charset="0"/>
                        <a:cs typeface="Times New Roman"/>
                      </a:endParaRPr>
                    </a:p>
                  </a:txBody>
                  <a:tcPr marL="26068" marR="260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b="1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</a:rPr>
                        <a:t>Mini Kit</a:t>
                      </a:r>
                      <a:endParaRPr lang="ru-RU" sz="1000" b="1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ea typeface="Cambria" panose="02040503050406030204" pitchFamily="18" charset="0"/>
                        <a:cs typeface="Times New Roman"/>
                      </a:endParaRPr>
                    </a:p>
                  </a:txBody>
                  <a:tcPr marL="26068" marR="26068" marT="0" marB="0" anchor="ctr"/>
                </a:tc>
                <a:extLst>
                  <a:ext uri="{0D108BD9-81ED-4DB2-BD59-A6C34878D82A}">
                    <a16:rowId xmlns:a16="http://schemas.microsoft.com/office/drawing/2014/main" val="1368437006"/>
                  </a:ext>
                </a:extLst>
              </a:tr>
              <a:tr h="53097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</a:rPr>
                        <a:t>Назначение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ea typeface="Cambria" panose="02040503050406030204" pitchFamily="18" charset="0"/>
                        <a:cs typeface="Times New Roman"/>
                      </a:endParaRPr>
                    </a:p>
                  </a:txBody>
                  <a:tcPr marL="26068" marR="260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</a:rPr>
                        <a:t>Бизнес и корпоративная мобильность; высокие широты; экстремальные условия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ea typeface="Cambria" panose="02040503050406030204" pitchFamily="18" charset="0"/>
                        <a:cs typeface="Times New Roman"/>
                      </a:endParaRPr>
                    </a:p>
                  </a:txBody>
                  <a:tcPr marL="26068" marR="260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</a:rPr>
                        <a:t>Бизнес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ea typeface="Cambria" panose="02040503050406030204" pitchFamily="18" charset="0"/>
                        <a:cs typeface="Times New Roman"/>
                      </a:endParaRPr>
                    </a:p>
                  </a:txBody>
                  <a:tcPr marL="26068" marR="260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</a:rPr>
                        <a:t>Business Lite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ea typeface="Cambria" panose="02040503050406030204" pitchFamily="18" charset="0"/>
                        <a:cs typeface="Times New Roman"/>
                      </a:endParaRPr>
                    </a:p>
                  </a:txBody>
                  <a:tcPr marL="26068" marR="26068" marT="0" marB="0" anchor="ctr"/>
                </a:tc>
                <a:extLst>
                  <a:ext uri="{0D108BD9-81ED-4DB2-BD59-A6C34878D82A}">
                    <a16:rowId xmlns:a16="http://schemas.microsoft.com/office/drawing/2014/main" val="740815882"/>
                  </a:ext>
                </a:extLst>
              </a:tr>
              <a:tr h="16818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</a:rPr>
                        <a:t>Класс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ea typeface="Cambria" panose="02040503050406030204" pitchFamily="18" charset="0"/>
                        <a:cs typeface="Times New Roman"/>
                      </a:endParaRPr>
                    </a:p>
                  </a:txBody>
                  <a:tcPr marL="26068" marR="260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</a:rPr>
                        <a:t>Enterprise </a:t>
                      </a:r>
                      <a:r>
                        <a:rPr lang="ru-RU" sz="1000" err="1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</a:rPr>
                        <a:t>Grade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ea typeface="Cambria" panose="02040503050406030204" pitchFamily="18" charset="0"/>
                        <a:cs typeface="Times New Roman"/>
                      </a:endParaRPr>
                    </a:p>
                  </a:txBody>
                  <a:tcPr marL="26068" marR="260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</a:rPr>
                        <a:t>Enterprise </a:t>
                      </a:r>
                      <a:r>
                        <a:rPr lang="ru-RU" sz="1000" err="1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</a:rPr>
                        <a:t>Grade</a:t>
                      </a:r>
                      <a:endParaRPr lang="ru-RU" sz="1000" err="1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ea typeface="Cambria" panose="02040503050406030204" pitchFamily="18" charset="0"/>
                        <a:cs typeface="Times New Roman"/>
                      </a:endParaRPr>
                    </a:p>
                  </a:txBody>
                  <a:tcPr marL="26068" marR="260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</a:rPr>
                        <a:t>Enterprise </a:t>
                      </a:r>
                      <a:r>
                        <a:rPr lang="ru-RU" sz="1000" err="1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</a:rPr>
                        <a:t>Grade</a:t>
                      </a:r>
                      <a:endParaRPr lang="ru-RU" sz="1000" err="1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ea typeface="Cambria" panose="02040503050406030204" pitchFamily="18" charset="0"/>
                        <a:cs typeface="Times New Roman"/>
                      </a:endParaRPr>
                    </a:p>
                  </a:txBody>
                  <a:tcPr marL="26068" marR="26068" marT="0" marB="0" anchor="ctr"/>
                </a:tc>
                <a:extLst>
                  <a:ext uri="{0D108BD9-81ED-4DB2-BD59-A6C34878D82A}">
                    <a16:rowId xmlns:a16="http://schemas.microsoft.com/office/drawing/2014/main" val="129633360"/>
                  </a:ext>
                </a:extLst>
              </a:tr>
              <a:tr h="34958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</a:rPr>
                        <a:t>Скорость 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ea typeface="Cambria" panose="02040503050406030204" pitchFamily="18" charset="0"/>
                        <a:cs typeface="Times New Roman"/>
                      </a:endParaRPr>
                    </a:p>
                  </a:txBody>
                  <a:tcPr marL="26068" marR="260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</a:rPr>
                        <a:t>↓ до 350 Мбит/с ↑ до 40 Мбит/с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ea typeface="Cambria" panose="02040503050406030204" pitchFamily="18" charset="0"/>
                        <a:cs typeface="Times New Roman"/>
                      </a:endParaRPr>
                    </a:p>
                  </a:txBody>
                  <a:tcPr marL="26068" marR="260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</a:rPr>
                        <a:t>↓ до 250 Мбит/с ↑ до 25 Мбит/с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ea typeface="Cambria" panose="02040503050406030204" pitchFamily="18" charset="0"/>
                        <a:cs typeface="Times New Roman"/>
                      </a:endParaRPr>
                    </a:p>
                  </a:txBody>
                  <a:tcPr marL="26068" marR="260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</a:rPr>
                        <a:t>↓ до 150 Мбит/с ↑ до 15 Мбит/с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ea typeface="Cambria" panose="02040503050406030204" pitchFamily="18" charset="0"/>
                        <a:cs typeface="Times New Roman"/>
                      </a:endParaRPr>
                    </a:p>
                  </a:txBody>
                  <a:tcPr marL="26068" marR="26068" marT="0" marB="0" anchor="ctr"/>
                </a:tc>
                <a:extLst>
                  <a:ext uri="{0D108BD9-81ED-4DB2-BD59-A6C34878D82A}">
                    <a16:rowId xmlns:a16="http://schemas.microsoft.com/office/drawing/2014/main" val="2235374440"/>
                  </a:ext>
                </a:extLst>
              </a:tr>
              <a:tr h="53097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</a:rPr>
                        <a:t>Антенна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ea typeface="Cambria" panose="02040503050406030204" pitchFamily="18" charset="0"/>
                        <a:cs typeface="Times New Roman"/>
                      </a:endParaRPr>
                    </a:p>
                  </a:txBody>
                  <a:tcPr marL="26068" marR="260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</a:rPr>
                        <a:t>Электронная фазированная решётка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ea typeface="Cambria" panose="02040503050406030204" pitchFamily="18" charset="0"/>
                        <a:cs typeface="Times New Roman"/>
                      </a:endParaRPr>
                    </a:p>
                  </a:txBody>
                  <a:tcPr marL="26068" marR="260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</a:rPr>
                        <a:t>Электронная фазированная решётка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ea typeface="Cambria" panose="02040503050406030204" pitchFamily="18" charset="0"/>
                        <a:cs typeface="Times New Roman"/>
                      </a:endParaRPr>
                    </a:p>
                  </a:txBody>
                  <a:tcPr marL="26068" marR="260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</a:rPr>
                        <a:t>Электронная фазированная решётка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ea typeface="Cambria" panose="02040503050406030204" pitchFamily="18" charset="0"/>
                        <a:cs typeface="Times New Roman"/>
                      </a:endParaRPr>
                    </a:p>
                  </a:txBody>
                  <a:tcPr marL="26068" marR="26068" marT="0" marB="0" anchor="ctr"/>
                </a:tc>
                <a:extLst>
                  <a:ext uri="{0D108BD9-81ED-4DB2-BD59-A6C34878D82A}">
                    <a16:rowId xmlns:a16="http://schemas.microsoft.com/office/drawing/2014/main" val="13790068"/>
                  </a:ext>
                </a:extLst>
              </a:tr>
              <a:tr h="53097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</a:rPr>
                        <a:t>Ориентация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ea typeface="Cambria" panose="02040503050406030204" pitchFamily="18" charset="0"/>
                        <a:cs typeface="Times New Roman"/>
                      </a:endParaRPr>
                    </a:p>
                  </a:txBody>
                  <a:tcPr marL="26068" marR="260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</a:rPr>
                        <a:t>Фиксированная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ea typeface="Cambria" panose="02040503050406030204" pitchFamily="18" charset="0"/>
                        <a:cs typeface="Times New Roman"/>
                      </a:endParaRPr>
                    </a:p>
                  </a:txBody>
                  <a:tcPr marL="26068" marR="260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</a:rPr>
                        <a:t>Программная поддержка + ручная ориентация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ea typeface="Cambria" panose="02040503050406030204" pitchFamily="18" charset="0"/>
                        <a:cs typeface="Times New Roman"/>
                      </a:endParaRPr>
                    </a:p>
                  </a:txBody>
                  <a:tcPr marL="26068" marR="260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</a:rPr>
                        <a:t>Программная поддержка + ручная ориентация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ea typeface="Cambria" panose="02040503050406030204" pitchFamily="18" charset="0"/>
                        <a:cs typeface="Times New Roman"/>
                      </a:endParaRPr>
                    </a:p>
                  </a:txBody>
                  <a:tcPr marL="26068" marR="26068" marT="0" marB="0" anchor="ctr"/>
                </a:tc>
                <a:extLst>
                  <a:ext uri="{0D108BD9-81ED-4DB2-BD59-A6C34878D82A}">
                    <a16:rowId xmlns:a16="http://schemas.microsoft.com/office/drawing/2014/main" val="3077267100"/>
                  </a:ext>
                </a:extLst>
              </a:tr>
              <a:tr h="16818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</a:rPr>
                        <a:t>Класс защиты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ea typeface="Cambria" panose="02040503050406030204" pitchFamily="18" charset="0"/>
                        <a:cs typeface="Times New Roman"/>
                      </a:endParaRPr>
                    </a:p>
                  </a:txBody>
                  <a:tcPr marL="26068" marR="260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</a:rPr>
                        <a:t>IP56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ea typeface="Cambria" panose="02040503050406030204" pitchFamily="18" charset="0"/>
                        <a:cs typeface="Times New Roman"/>
                      </a:endParaRPr>
                    </a:p>
                  </a:txBody>
                  <a:tcPr marL="26068" marR="260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</a:rPr>
                        <a:t>IP67 Тип 4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ea typeface="Cambria" panose="02040503050406030204" pitchFamily="18" charset="0"/>
                        <a:cs typeface="Times New Roman"/>
                      </a:endParaRPr>
                    </a:p>
                  </a:txBody>
                  <a:tcPr marL="26068" marR="260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</a:rPr>
                        <a:t>IP67 Тип 4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ea typeface="Cambria" panose="02040503050406030204" pitchFamily="18" charset="0"/>
                        <a:cs typeface="Times New Roman"/>
                      </a:endParaRPr>
                    </a:p>
                  </a:txBody>
                  <a:tcPr marL="26068" marR="26068" marT="0" marB="0" anchor="ctr"/>
                </a:tc>
                <a:extLst>
                  <a:ext uri="{0D108BD9-81ED-4DB2-BD59-A6C34878D82A}">
                    <a16:rowId xmlns:a16="http://schemas.microsoft.com/office/drawing/2014/main" val="2245044607"/>
                  </a:ext>
                </a:extLst>
              </a:tr>
              <a:tr h="34958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</a:rPr>
                        <a:t>Возможность таяния снега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ea typeface="Cambria" panose="02040503050406030204" pitchFamily="18" charset="0"/>
                        <a:cs typeface="Times New Roman"/>
                      </a:endParaRPr>
                    </a:p>
                  </a:txBody>
                  <a:tcPr marL="26068" marR="260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</a:rPr>
                        <a:t>До 75 мм/час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ea typeface="Cambria" panose="02040503050406030204" pitchFamily="18" charset="0"/>
                        <a:cs typeface="Times New Roman"/>
                      </a:endParaRPr>
                    </a:p>
                  </a:txBody>
                  <a:tcPr marL="26068" marR="260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</a:rPr>
                        <a:t>До 40 мм/час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ea typeface="Cambria" panose="02040503050406030204" pitchFamily="18" charset="0"/>
                        <a:cs typeface="Times New Roman"/>
                      </a:endParaRPr>
                    </a:p>
                  </a:txBody>
                  <a:tcPr marL="26068" marR="260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</a:rPr>
                        <a:t>До 25 мм/час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ea typeface="Cambria" panose="02040503050406030204" pitchFamily="18" charset="0"/>
                        <a:cs typeface="Times New Roman"/>
                      </a:endParaRPr>
                    </a:p>
                  </a:txBody>
                  <a:tcPr marL="26068" marR="26068" marT="0" marB="0" anchor="ctr"/>
                </a:tc>
                <a:extLst>
                  <a:ext uri="{0D108BD9-81ED-4DB2-BD59-A6C34878D82A}">
                    <a16:rowId xmlns:a16="http://schemas.microsoft.com/office/drawing/2014/main" val="4211713092"/>
                  </a:ext>
                </a:extLst>
              </a:tr>
              <a:tr h="34958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</a:rPr>
                        <a:t>Рабочая температура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ea typeface="Cambria" panose="02040503050406030204" pitchFamily="18" charset="0"/>
                        <a:cs typeface="Times New Roman"/>
                      </a:endParaRPr>
                    </a:p>
                  </a:txBody>
                  <a:tcPr marL="26068" marR="260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</a:rPr>
                        <a:t>–30 °C до +50 °C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ea typeface="Cambria" panose="02040503050406030204" pitchFamily="18" charset="0"/>
                        <a:cs typeface="Times New Roman"/>
                      </a:endParaRPr>
                    </a:p>
                  </a:txBody>
                  <a:tcPr marL="26068" marR="260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b="1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</a:rPr>
                        <a:t>–30 °C до +50 °C</a:t>
                      </a:r>
                      <a:endParaRPr lang="ru-RU" sz="1000" b="1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ea typeface="Cambria" panose="02040503050406030204" pitchFamily="18" charset="0"/>
                        <a:cs typeface="Times New Roman"/>
                      </a:endParaRPr>
                    </a:p>
                  </a:txBody>
                  <a:tcPr marL="26068" marR="260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b="1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</a:rPr>
                        <a:t>–30 °C до +50 °C</a:t>
                      </a:r>
                      <a:endParaRPr lang="ru-RU" sz="1000" b="1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ea typeface="Cambria" panose="02040503050406030204" pitchFamily="18" charset="0"/>
                        <a:cs typeface="Times New Roman"/>
                      </a:endParaRPr>
                    </a:p>
                  </a:txBody>
                  <a:tcPr marL="26068" marR="26068" marT="0" marB="0" anchor="ctr"/>
                </a:tc>
                <a:extLst>
                  <a:ext uri="{0D108BD9-81ED-4DB2-BD59-A6C34878D82A}">
                    <a16:rowId xmlns:a16="http://schemas.microsoft.com/office/drawing/2014/main" val="3346473922"/>
                  </a:ext>
                </a:extLst>
              </a:tr>
              <a:tr h="16818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</a:rPr>
                        <a:t>Угол обзора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ea typeface="Cambria" panose="02040503050406030204" pitchFamily="18" charset="0"/>
                        <a:cs typeface="Times New Roman"/>
                      </a:endParaRPr>
                    </a:p>
                  </a:txBody>
                  <a:tcPr marL="26068" marR="260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</a:rPr>
                        <a:t>140°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ea typeface="Cambria" panose="02040503050406030204" pitchFamily="18" charset="0"/>
                        <a:cs typeface="Times New Roman"/>
                      </a:endParaRPr>
                    </a:p>
                  </a:txBody>
                  <a:tcPr marL="26068" marR="260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</a:rPr>
                        <a:t>110°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ea typeface="Cambria" panose="02040503050406030204" pitchFamily="18" charset="0"/>
                        <a:cs typeface="Times New Roman"/>
                      </a:endParaRPr>
                    </a:p>
                  </a:txBody>
                  <a:tcPr marL="26068" marR="260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</a:rPr>
                        <a:t>110°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ea typeface="Cambria" panose="02040503050406030204" pitchFamily="18" charset="0"/>
                        <a:cs typeface="Times New Roman"/>
                      </a:endParaRPr>
                    </a:p>
                  </a:txBody>
                  <a:tcPr marL="26068" marR="26068" marT="0" marB="0" anchor="ctr"/>
                </a:tc>
                <a:extLst>
                  <a:ext uri="{0D108BD9-81ED-4DB2-BD59-A6C34878D82A}">
                    <a16:rowId xmlns:a16="http://schemas.microsoft.com/office/drawing/2014/main" val="4152683362"/>
                  </a:ext>
                </a:extLst>
              </a:tr>
              <a:tr h="34958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</a:rPr>
                        <a:t>Устойчивость к ветру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ea typeface="Cambria" panose="02040503050406030204" pitchFamily="18" charset="0"/>
                        <a:cs typeface="Times New Roman"/>
                      </a:endParaRPr>
                    </a:p>
                  </a:txBody>
                  <a:tcPr marL="26068" marR="260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</a:rPr>
                        <a:t>До 280 км/ч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ea typeface="Cambria" panose="02040503050406030204" pitchFamily="18" charset="0"/>
                        <a:cs typeface="Times New Roman"/>
                      </a:endParaRPr>
                    </a:p>
                  </a:txBody>
                  <a:tcPr marL="26068" marR="260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</a:rPr>
                        <a:t>До 96 км/ч</a:t>
                      </a:r>
                      <a:endParaRPr lang="ru-RU" sz="1000" dirty="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ea typeface="Cambria" panose="02040503050406030204" pitchFamily="18" charset="0"/>
                        <a:cs typeface="Times New Roman"/>
                      </a:endParaRPr>
                    </a:p>
                  </a:txBody>
                  <a:tcPr marL="26068" marR="260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</a:rPr>
                        <a:t>До 96 км/ч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ea typeface="Cambria" panose="02040503050406030204" pitchFamily="18" charset="0"/>
                        <a:cs typeface="Times New Roman"/>
                      </a:endParaRPr>
                    </a:p>
                  </a:txBody>
                  <a:tcPr marL="26068" marR="26068" marT="0" marB="0" anchor="ctr"/>
                </a:tc>
                <a:extLst>
                  <a:ext uri="{0D108BD9-81ED-4DB2-BD59-A6C34878D82A}">
                    <a16:rowId xmlns:a16="http://schemas.microsoft.com/office/drawing/2014/main" val="2360136053"/>
                  </a:ext>
                </a:extLst>
              </a:tr>
              <a:tr h="47384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</a:rPr>
                        <a:t>Потребляемая мощность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ea typeface="Cambria" panose="02040503050406030204" pitchFamily="18" charset="0"/>
                        <a:cs typeface="Times New Roman"/>
                      </a:endParaRPr>
                    </a:p>
                  </a:txBody>
                  <a:tcPr marL="26068" marR="260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</a:rPr>
                        <a:t>Среднее: 110–150 Вт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ea typeface="Cambria" panose="02040503050406030204" pitchFamily="18" charset="0"/>
                        <a:cs typeface="Times New Roman"/>
                      </a:endParaRPr>
                    </a:p>
                  </a:txBody>
                  <a:tcPr marL="26068" marR="260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</a:rPr>
                        <a:t>Среднее: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</a:rPr>
                        <a:t>75–100 Вт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ea typeface="Cambria" panose="02040503050406030204" pitchFamily="18" charset="0"/>
                        <a:cs typeface="Times New Roman"/>
                      </a:endParaRPr>
                    </a:p>
                  </a:txBody>
                  <a:tcPr marL="26068" marR="260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</a:rPr>
                        <a:t>Среднее: 25–40 Вт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ea typeface="Cambria" panose="02040503050406030204" pitchFamily="18" charset="0"/>
                        <a:cs typeface="Times New Roman"/>
                      </a:endParaRPr>
                    </a:p>
                  </a:txBody>
                  <a:tcPr marL="26068" marR="26068" marT="0" marB="0" anchor="ctr"/>
                </a:tc>
                <a:extLst>
                  <a:ext uri="{0D108BD9-81ED-4DB2-BD59-A6C34878D82A}">
                    <a16:rowId xmlns:a16="http://schemas.microsoft.com/office/drawing/2014/main" val="1305853400"/>
                  </a:ext>
                </a:extLst>
              </a:tr>
              <a:tr h="16818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</a:rPr>
                        <a:t>Вес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ea typeface="Cambria" panose="02040503050406030204" pitchFamily="18" charset="0"/>
                        <a:cs typeface="Times New Roman"/>
                      </a:endParaRPr>
                    </a:p>
                  </a:txBody>
                  <a:tcPr marL="26068" marR="260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</a:rPr>
                        <a:t>5,9 кг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ea typeface="Cambria" panose="02040503050406030204" pitchFamily="18" charset="0"/>
                        <a:cs typeface="Times New Roman"/>
                      </a:endParaRPr>
                    </a:p>
                  </a:txBody>
                  <a:tcPr marL="26068" marR="260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</a:rPr>
                        <a:t>3,2 кг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ea typeface="Cambria" panose="02040503050406030204" pitchFamily="18" charset="0"/>
                        <a:cs typeface="Times New Roman"/>
                      </a:endParaRPr>
                    </a:p>
                  </a:txBody>
                  <a:tcPr marL="26068" marR="260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</a:rPr>
                        <a:t>1,16 кг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ea typeface="Cambria" panose="02040503050406030204" pitchFamily="18" charset="0"/>
                        <a:cs typeface="Times New Roman"/>
                      </a:endParaRPr>
                    </a:p>
                  </a:txBody>
                  <a:tcPr marL="26068" marR="26068" marT="0" marB="0" anchor="ctr"/>
                </a:tc>
                <a:extLst>
                  <a:ext uri="{0D108BD9-81ED-4DB2-BD59-A6C34878D82A}">
                    <a16:rowId xmlns:a16="http://schemas.microsoft.com/office/drawing/2014/main" val="616723935"/>
                  </a:ext>
                </a:extLst>
              </a:tr>
              <a:tr h="98609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b="1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</a:rPr>
                        <a:t>Защита и устойчивость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ea typeface="Cambria" panose="02040503050406030204" pitchFamily="18" charset="0"/>
                        <a:cs typeface="Times New Roman"/>
                      </a:endParaRPr>
                    </a:p>
                  </a:txBody>
                  <a:tcPr marL="26068" marR="26068" marT="0" marB="0" anchor="ctr"/>
                </a:tc>
                <a:tc gridSpan="3">
                  <a:txBody>
                    <a:bodyPr/>
                    <a:lstStyle/>
                    <a:p>
                      <a:pPr marL="171450" lvl="0" indent="-17145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v"/>
                      </a:pPr>
                      <a:r>
                        <a:rPr lang="ru-RU" sz="1000" dirty="0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</a:rPr>
                        <a:t>Стандарты IP56/IP67 для оборудования (устойчивость к влаге и пыли)</a:t>
                      </a:r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</a:endParaRPr>
                    </a:p>
                    <a:p>
                      <a:pPr marL="171450" lvl="0" indent="-17145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v"/>
                      </a:pPr>
                      <a:r>
                        <a:rPr lang="ru-RU" sz="1000" dirty="0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</a:rPr>
                        <a:t>Устойчивость к ветровым нагрузкам и экстремальным погодным условиям</a:t>
                      </a:r>
                    </a:p>
                    <a:p>
                      <a:pPr marL="171450" lvl="0" indent="-17145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v"/>
                      </a:pPr>
                      <a:r>
                        <a:rPr lang="ru-RU" sz="1000" dirty="0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</a:rPr>
                        <a:t>Круглосуточная работа в условиях высоких и низких температур</a:t>
                      </a:r>
                    </a:p>
                    <a:p>
                      <a:pPr marL="171450" lvl="0" indent="-17145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v"/>
                      </a:pPr>
                      <a:r>
                        <a:rPr lang="ru-RU" sz="1000" dirty="0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</a:rPr>
                        <a:t>Автоматическая адаптация к условиям окружающей среды</a:t>
                      </a:r>
                    </a:p>
                    <a:p>
                      <a:pPr marL="171450" lvl="0" indent="-17145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v"/>
                      </a:pPr>
                      <a:r>
                        <a:rPr lang="ru-RU" sz="1000" dirty="0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</a:rPr>
                        <a:t>Система подогрева антенны для предотвращения обледенения.</a:t>
                      </a:r>
                      <a:endParaRPr lang="ru-RU" sz="1000" dirty="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ea typeface="Cambria" panose="02040503050406030204" pitchFamily="18" charset="0"/>
                        <a:cs typeface="Times New Roman"/>
                      </a:endParaRPr>
                    </a:p>
                  </a:txBody>
                  <a:tcPr marL="102470" marR="102470" marT="51235" marB="51235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9943106"/>
                  </a:ext>
                </a:extLst>
              </a:tr>
            </a:tbl>
          </a:graphicData>
        </a:graphic>
      </p:graphicFrame>
      <p:pic>
        <p:nvPicPr>
          <p:cNvPr id="10" name="Рисунок 7">
            <a:extLst>
              <a:ext uri="{FF2B5EF4-FFF2-40B4-BE49-F238E27FC236}">
                <a16:creationId xmlns:a16="http://schemas.microsoft.com/office/drawing/2014/main" id="{A3E720E6-CA87-94A6-EF87-EBA0A9A66B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0088" y="235336"/>
            <a:ext cx="1151593" cy="584465"/>
          </a:xfrm>
          <a:prstGeom prst="rect">
            <a:avLst/>
          </a:prstGeom>
        </p:spPr>
      </p:pic>
      <p:pic>
        <p:nvPicPr>
          <p:cNvPr id="2" name="object 2">
            <a:extLst>
              <a:ext uri="{FF2B5EF4-FFF2-40B4-BE49-F238E27FC236}">
                <a16:creationId xmlns:a16="http://schemas.microsoft.com/office/drawing/2014/main" id="{E80D46D6-5B9A-6699-7668-D1EA8A1AB908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87205" y="6507290"/>
            <a:ext cx="469900" cy="19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1638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878108" y="1061458"/>
            <a:ext cx="9707568" cy="4360314"/>
            <a:chOff x="622300" y="797613"/>
            <a:chExt cx="7341870" cy="3103880"/>
          </a:xfrm>
        </p:grpSpPr>
        <p:sp>
          <p:nvSpPr>
            <p:cNvPr id="4" name="object 4"/>
            <p:cNvSpPr/>
            <p:nvPr/>
          </p:nvSpPr>
          <p:spPr>
            <a:xfrm>
              <a:off x="4572000" y="803964"/>
              <a:ext cx="1692910" cy="3091180"/>
            </a:xfrm>
            <a:custGeom>
              <a:avLst/>
              <a:gdLst/>
              <a:ahLst/>
              <a:cxnLst/>
              <a:rect l="l" t="t" r="r" b="b"/>
              <a:pathLst>
                <a:path w="1692910" h="3091179">
                  <a:moveTo>
                    <a:pt x="0" y="282130"/>
                  </a:moveTo>
                  <a:lnTo>
                    <a:pt x="3692" y="236367"/>
                  </a:lnTo>
                  <a:lnTo>
                    <a:pt x="14383" y="192955"/>
                  </a:lnTo>
                  <a:lnTo>
                    <a:pt x="31490" y="152475"/>
                  </a:lnTo>
                  <a:lnTo>
                    <a:pt x="54434" y="115507"/>
                  </a:lnTo>
                  <a:lnTo>
                    <a:pt x="82634" y="82634"/>
                  </a:lnTo>
                  <a:lnTo>
                    <a:pt x="115507" y="54434"/>
                  </a:lnTo>
                  <a:lnTo>
                    <a:pt x="152475" y="31490"/>
                  </a:lnTo>
                  <a:lnTo>
                    <a:pt x="192955" y="14383"/>
                  </a:lnTo>
                  <a:lnTo>
                    <a:pt x="236367" y="3692"/>
                  </a:lnTo>
                  <a:lnTo>
                    <a:pt x="282130" y="0"/>
                  </a:lnTo>
                  <a:lnTo>
                    <a:pt x="1410639" y="0"/>
                  </a:lnTo>
                  <a:lnTo>
                    <a:pt x="1456402" y="3692"/>
                  </a:lnTo>
                  <a:lnTo>
                    <a:pt x="1499814" y="14383"/>
                  </a:lnTo>
                  <a:lnTo>
                    <a:pt x="1540294" y="31490"/>
                  </a:lnTo>
                  <a:lnTo>
                    <a:pt x="1577262" y="54434"/>
                  </a:lnTo>
                  <a:lnTo>
                    <a:pt x="1610136" y="82634"/>
                  </a:lnTo>
                  <a:lnTo>
                    <a:pt x="1638335" y="115507"/>
                  </a:lnTo>
                  <a:lnTo>
                    <a:pt x="1661279" y="152475"/>
                  </a:lnTo>
                  <a:lnTo>
                    <a:pt x="1678387" y="192955"/>
                  </a:lnTo>
                  <a:lnTo>
                    <a:pt x="1689077" y="236367"/>
                  </a:lnTo>
                  <a:lnTo>
                    <a:pt x="1692770" y="282130"/>
                  </a:lnTo>
                  <a:lnTo>
                    <a:pt x="1692770" y="2808681"/>
                  </a:lnTo>
                  <a:lnTo>
                    <a:pt x="1689077" y="2854444"/>
                  </a:lnTo>
                  <a:lnTo>
                    <a:pt x="1678387" y="2897856"/>
                  </a:lnTo>
                  <a:lnTo>
                    <a:pt x="1661279" y="2938336"/>
                  </a:lnTo>
                  <a:lnTo>
                    <a:pt x="1638335" y="2975303"/>
                  </a:lnTo>
                  <a:lnTo>
                    <a:pt x="1610136" y="3008177"/>
                  </a:lnTo>
                  <a:lnTo>
                    <a:pt x="1577262" y="3036376"/>
                  </a:lnTo>
                  <a:lnTo>
                    <a:pt x="1540294" y="3059320"/>
                  </a:lnTo>
                  <a:lnTo>
                    <a:pt x="1499814" y="3076428"/>
                  </a:lnTo>
                  <a:lnTo>
                    <a:pt x="1456402" y="3087119"/>
                  </a:lnTo>
                  <a:lnTo>
                    <a:pt x="1410639" y="3090811"/>
                  </a:lnTo>
                  <a:lnTo>
                    <a:pt x="282130" y="3090811"/>
                  </a:lnTo>
                  <a:lnTo>
                    <a:pt x="236367" y="3087119"/>
                  </a:lnTo>
                  <a:lnTo>
                    <a:pt x="192955" y="3076428"/>
                  </a:lnTo>
                  <a:lnTo>
                    <a:pt x="152475" y="3059320"/>
                  </a:lnTo>
                  <a:lnTo>
                    <a:pt x="115507" y="3036376"/>
                  </a:lnTo>
                  <a:lnTo>
                    <a:pt x="82634" y="3008177"/>
                  </a:lnTo>
                  <a:lnTo>
                    <a:pt x="54434" y="2975303"/>
                  </a:lnTo>
                  <a:lnTo>
                    <a:pt x="31490" y="2938336"/>
                  </a:lnTo>
                  <a:lnTo>
                    <a:pt x="14383" y="2897856"/>
                  </a:lnTo>
                  <a:lnTo>
                    <a:pt x="3692" y="2854444"/>
                  </a:lnTo>
                  <a:lnTo>
                    <a:pt x="0" y="2808681"/>
                  </a:lnTo>
                  <a:lnTo>
                    <a:pt x="0" y="282130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>
              <a:defPPr>
                <a:defRPr lang="ru-RU"/>
              </a:defPPr>
              <a:lvl1pPr marL="0" algn="l" defTabSz="1029523" rtl="0" eaLnBrk="1" latinLnBrk="0" hangingPunct="1">
                <a:defRPr sz="202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761" algn="l" defTabSz="1029523" rtl="0" eaLnBrk="1" latinLnBrk="0" hangingPunct="1">
                <a:defRPr sz="202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29523" algn="l" defTabSz="1029523" rtl="0" eaLnBrk="1" latinLnBrk="0" hangingPunct="1">
                <a:defRPr sz="202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44284" algn="l" defTabSz="1029523" rtl="0" eaLnBrk="1" latinLnBrk="0" hangingPunct="1">
                <a:defRPr sz="202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9046" algn="l" defTabSz="1029523" rtl="0" eaLnBrk="1" latinLnBrk="0" hangingPunct="1">
                <a:defRPr sz="202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73807" algn="l" defTabSz="1029523" rtl="0" eaLnBrk="1" latinLnBrk="0" hangingPunct="1">
                <a:defRPr sz="202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88569" algn="l" defTabSz="1029523" rtl="0" eaLnBrk="1" latinLnBrk="0" hangingPunct="1">
                <a:defRPr sz="202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03330" algn="l" defTabSz="1029523" rtl="0" eaLnBrk="1" latinLnBrk="0" hangingPunct="1">
                <a:defRPr sz="202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18092" algn="l" defTabSz="1029523" rtl="0" eaLnBrk="1" latinLnBrk="0" hangingPunct="1">
                <a:defRPr sz="202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sz="2400">
                <a:latin typeface="Aptos" panose="020B0004020202020204" pitchFamily="34" charset="0"/>
                <a:cs typeface="Times New Roman"/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6264774" y="803963"/>
              <a:ext cx="1692910" cy="3091180"/>
            </a:xfrm>
            <a:custGeom>
              <a:avLst/>
              <a:gdLst/>
              <a:ahLst/>
              <a:cxnLst/>
              <a:rect l="l" t="t" r="r" b="b"/>
              <a:pathLst>
                <a:path w="1692909" h="3091179">
                  <a:moveTo>
                    <a:pt x="0" y="282130"/>
                  </a:moveTo>
                  <a:lnTo>
                    <a:pt x="3692" y="236367"/>
                  </a:lnTo>
                  <a:lnTo>
                    <a:pt x="14383" y="192955"/>
                  </a:lnTo>
                  <a:lnTo>
                    <a:pt x="31490" y="152475"/>
                  </a:lnTo>
                  <a:lnTo>
                    <a:pt x="54434" y="115507"/>
                  </a:lnTo>
                  <a:lnTo>
                    <a:pt x="82634" y="82634"/>
                  </a:lnTo>
                  <a:lnTo>
                    <a:pt x="115507" y="54434"/>
                  </a:lnTo>
                  <a:lnTo>
                    <a:pt x="152475" y="31490"/>
                  </a:lnTo>
                  <a:lnTo>
                    <a:pt x="192955" y="14383"/>
                  </a:lnTo>
                  <a:lnTo>
                    <a:pt x="236367" y="3692"/>
                  </a:lnTo>
                  <a:lnTo>
                    <a:pt x="282130" y="0"/>
                  </a:lnTo>
                  <a:lnTo>
                    <a:pt x="1410639" y="0"/>
                  </a:lnTo>
                  <a:lnTo>
                    <a:pt x="1456402" y="3692"/>
                  </a:lnTo>
                  <a:lnTo>
                    <a:pt x="1499814" y="14383"/>
                  </a:lnTo>
                  <a:lnTo>
                    <a:pt x="1540294" y="31490"/>
                  </a:lnTo>
                  <a:lnTo>
                    <a:pt x="1577262" y="54434"/>
                  </a:lnTo>
                  <a:lnTo>
                    <a:pt x="1610136" y="82634"/>
                  </a:lnTo>
                  <a:lnTo>
                    <a:pt x="1638335" y="115507"/>
                  </a:lnTo>
                  <a:lnTo>
                    <a:pt x="1661279" y="152475"/>
                  </a:lnTo>
                  <a:lnTo>
                    <a:pt x="1678387" y="192955"/>
                  </a:lnTo>
                  <a:lnTo>
                    <a:pt x="1689077" y="236367"/>
                  </a:lnTo>
                  <a:lnTo>
                    <a:pt x="1692770" y="282130"/>
                  </a:lnTo>
                  <a:lnTo>
                    <a:pt x="1692770" y="2808681"/>
                  </a:lnTo>
                  <a:lnTo>
                    <a:pt x="1689077" y="2854444"/>
                  </a:lnTo>
                  <a:lnTo>
                    <a:pt x="1678387" y="2897856"/>
                  </a:lnTo>
                  <a:lnTo>
                    <a:pt x="1661279" y="2938336"/>
                  </a:lnTo>
                  <a:lnTo>
                    <a:pt x="1638335" y="2975303"/>
                  </a:lnTo>
                  <a:lnTo>
                    <a:pt x="1610136" y="3008177"/>
                  </a:lnTo>
                  <a:lnTo>
                    <a:pt x="1577262" y="3036376"/>
                  </a:lnTo>
                  <a:lnTo>
                    <a:pt x="1540294" y="3059320"/>
                  </a:lnTo>
                  <a:lnTo>
                    <a:pt x="1499814" y="3076428"/>
                  </a:lnTo>
                  <a:lnTo>
                    <a:pt x="1456402" y="3087119"/>
                  </a:lnTo>
                  <a:lnTo>
                    <a:pt x="1410639" y="3090811"/>
                  </a:lnTo>
                  <a:lnTo>
                    <a:pt x="282130" y="3090811"/>
                  </a:lnTo>
                  <a:lnTo>
                    <a:pt x="236367" y="3087119"/>
                  </a:lnTo>
                  <a:lnTo>
                    <a:pt x="192955" y="3076428"/>
                  </a:lnTo>
                  <a:lnTo>
                    <a:pt x="152475" y="3059320"/>
                  </a:lnTo>
                  <a:lnTo>
                    <a:pt x="115507" y="3036376"/>
                  </a:lnTo>
                  <a:lnTo>
                    <a:pt x="82634" y="3008177"/>
                  </a:lnTo>
                  <a:lnTo>
                    <a:pt x="54434" y="2975303"/>
                  </a:lnTo>
                  <a:lnTo>
                    <a:pt x="31490" y="2938336"/>
                  </a:lnTo>
                  <a:lnTo>
                    <a:pt x="14383" y="2897856"/>
                  </a:lnTo>
                  <a:lnTo>
                    <a:pt x="3692" y="2854444"/>
                  </a:lnTo>
                  <a:lnTo>
                    <a:pt x="0" y="2808681"/>
                  </a:lnTo>
                  <a:lnTo>
                    <a:pt x="0" y="282130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>
              <a:defPPr>
                <a:defRPr lang="ru-RU"/>
              </a:defPPr>
              <a:lvl1pPr marL="0" algn="l" defTabSz="1029523" rtl="0" eaLnBrk="1" latinLnBrk="0" hangingPunct="1">
                <a:defRPr sz="202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761" algn="l" defTabSz="1029523" rtl="0" eaLnBrk="1" latinLnBrk="0" hangingPunct="1">
                <a:defRPr sz="202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29523" algn="l" defTabSz="1029523" rtl="0" eaLnBrk="1" latinLnBrk="0" hangingPunct="1">
                <a:defRPr sz="202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44284" algn="l" defTabSz="1029523" rtl="0" eaLnBrk="1" latinLnBrk="0" hangingPunct="1">
                <a:defRPr sz="202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9046" algn="l" defTabSz="1029523" rtl="0" eaLnBrk="1" latinLnBrk="0" hangingPunct="1">
                <a:defRPr sz="202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73807" algn="l" defTabSz="1029523" rtl="0" eaLnBrk="1" latinLnBrk="0" hangingPunct="1">
                <a:defRPr sz="202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88569" algn="l" defTabSz="1029523" rtl="0" eaLnBrk="1" latinLnBrk="0" hangingPunct="1">
                <a:defRPr sz="202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03330" algn="l" defTabSz="1029523" rtl="0" eaLnBrk="1" latinLnBrk="0" hangingPunct="1">
                <a:defRPr sz="202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18092" algn="l" defTabSz="1029523" rtl="0" eaLnBrk="1" latinLnBrk="0" hangingPunct="1">
                <a:defRPr sz="202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sz="2400">
                <a:latin typeface="Aptos" panose="020B0004020202020204" pitchFamily="34" charset="0"/>
                <a:cs typeface="Times New Roman"/>
              </a:endParaRPr>
            </a:p>
          </p:txBody>
        </p:sp>
        <p:sp>
          <p:nvSpPr>
            <p:cNvPr id="6" name="object 6"/>
            <p:cNvSpPr/>
            <p:nvPr/>
          </p:nvSpPr>
          <p:spPr>
            <a:xfrm>
              <a:off x="628650" y="1378286"/>
              <a:ext cx="7329170" cy="710565"/>
            </a:xfrm>
            <a:custGeom>
              <a:avLst/>
              <a:gdLst/>
              <a:ahLst/>
              <a:cxnLst/>
              <a:rect l="l" t="t" r="r" b="b"/>
              <a:pathLst>
                <a:path w="7329170" h="710564">
                  <a:moveTo>
                    <a:pt x="0" y="118402"/>
                  </a:moveTo>
                  <a:lnTo>
                    <a:pt x="9304" y="72314"/>
                  </a:lnTo>
                  <a:lnTo>
                    <a:pt x="34678" y="34678"/>
                  </a:lnTo>
                  <a:lnTo>
                    <a:pt x="72314" y="9304"/>
                  </a:lnTo>
                  <a:lnTo>
                    <a:pt x="118402" y="0"/>
                  </a:lnTo>
                  <a:lnTo>
                    <a:pt x="7210501" y="0"/>
                  </a:lnTo>
                  <a:lnTo>
                    <a:pt x="7256588" y="9304"/>
                  </a:lnTo>
                  <a:lnTo>
                    <a:pt x="7294224" y="34678"/>
                  </a:lnTo>
                  <a:lnTo>
                    <a:pt x="7319598" y="72314"/>
                  </a:lnTo>
                  <a:lnTo>
                    <a:pt x="7328903" y="118402"/>
                  </a:lnTo>
                  <a:lnTo>
                    <a:pt x="7328903" y="591972"/>
                  </a:lnTo>
                  <a:lnTo>
                    <a:pt x="7319598" y="638052"/>
                  </a:lnTo>
                  <a:lnTo>
                    <a:pt x="7294224" y="675684"/>
                  </a:lnTo>
                  <a:lnTo>
                    <a:pt x="7256588" y="701057"/>
                  </a:lnTo>
                  <a:lnTo>
                    <a:pt x="7210501" y="710361"/>
                  </a:lnTo>
                  <a:lnTo>
                    <a:pt x="118402" y="710361"/>
                  </a:lnTo>
                  <a:lnTo>
                    <a:pt x="72314" y="701057"/>
                  </a:lnTo>
                  <a:lnTo>
                    <a:pt x="34678" y="675684"/>
                  </a:lnTo>
                  <a:lnTo>
                    <a:pt x="9304" y="638052"/>
                  </a:lnTo>
                  <a:lnTo>
                    <a:pt x="0" y="591972"/>
                  </a:lnTo>
                  <a:lnTo>
                    <a:pt x="0" y="118402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>
              <a:defPPr>
                <a:defRPr lang="ru-RU"/>
              </a:defPPr>
              <a:lvl1pPr marL="0" algn="l" defTabSz="1029523" rtl="0" eaLnBrk="1" latinLnBrk="0" hangingPunct="1">
                <a:defRPr sz="202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761" algn="l" defTabSz="1029523" rtl="0" eaLnBrk="1" latinLnBrk="0" hangingPunct="1">
                <a:defRPr sz="202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29523" algn="l" defTabSz="1029523" rtl="0" eaLnBrk="1" latinLnBrk="0" hangingPunct="1">
                <a:defRPr sz="202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44284" algn="l" defTabSz="1029523" rtl="0" eaLnBrk="1" latinLnBrk="0" hangingPunct="1">
                <a:defRPr sz="202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9046" algn="l" defTabSz="1029523" rtl="0" eaLnBrk="1" latinLnBrk="0" hangingPunct="1">
                <a:defRPr sz="202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73807" algn="l" defTabSz="1029523" rtl="0" eaLnBrk="1" latinLnBrk="0" hangingPunct="1">
                <a:defRPr sz="202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88569" algn="l" defTabSz="1029523" rtl="0" eaLnBrk="1" latinLnBrk="0" hangingPunct="1">
                <a:defRPr sz="202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03330" algn="l" defTabSz="1029523" rtl="0" eaLnBrk="1" latinLnBrk="0" hangingPunct="1">
                <a:defRPr sz="202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18092" algn="l" defTabSz="1029523" rtl="0" eaLnBrk="1" latinLnBrk="0" hangingPunct="1">
                <a:defRPr sz="202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sz="2400">
                <a:latin typeface="Aptos" panose="020B0004020202020204" pitchFamily="34" charset="0"/>
                <a:cs typeface="Times New Roman"/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628650" y="2088650"/>
              <a:ext cx="7329170" cy="1806575"/>
            </a:xfrm>
            <a:custGeom>
              <a:avLst/>
              <a:gdLst/>
              <a:ahLst/>
              <a:cxnLst/>
              <a:rect l="l" t="t" r="r" b="b"/>
              <a:pathLst>
                <a:path w="7329170" h="1806575">
                  <a:moveTo>
                    <a:pt x="0" y="301028"/>
                  </a:moveTo>
                  <a:lnTo>
                    <a:pt x="3939" y="252199"/>
                  </a:lnTo>
                  <a:lnTo>
                    <a:pt x="15346" y="205878"/>
                  </a:lnTo>
                  <a:lnTo>
                    <a:pt x="33599" y="162687"/>
                  </a:lnTo>
                  <a:lnTo>
                    <a:pt x="58080" y="123243"/>
                  </a:lnTo>
                  <a:lnTo>
                    <a:pt x="88168" y="88168"/>
                  </a:lnTo>
                  <a:lnTo>
                    <a:pt x="123243" y="58080"/>
                  </a:lnTo>
                  <a:lnTo>
                    <a:pt x="162687" y="33599"/>
                  </a:lnTo>
                  <a:lnTo>
                    <a:pt x="205878" y="15346"/>
                  </a:lnTo>
                  <a:lnTo>
                    <a:pt x="252199" y="3939"/>
                  </a:lnTo>
                  <a:lnTo>
                    <a:pt x="301028" y="0"/>
                  </a:lnTo>
                  <a:lnTo>
                    <a:pt x="7027875" y="0"/>
                  </a:lnTo>
                  <a:lnTo>
                    <a:pt x="7076701" y="3939"/>
                  </a:lnTo>
                  <a:lnTo>
                    <a:pt x="7123019" y="15346"/>
                  </a:lnTo>
                  <a:lnTo>
                    <a:pt x="7166210" y="33599"/>
                  </a:lnTo>
                  <a:lnTo>
                    <a:pt x="7205654" y="58080"/>
                  </a:lnTo>
                  <a:lnTo>
                    <a:pt x="7240730" y="88168"/>
                  </a:lnTo>
                  <a:lnTo>
                    <a:pt x="7270819" y="123243"/>
                  </a:lnTo>
                  <a:lnTo>
                    <a:pt x="7295301" y="162687"/>
                  </a:lnTo>
                  <a:lnTo>
                    <a:pt x="7313555" y="205878"/>
                  </a:lnTo>
                  <a:lnTo>
                    <a:pt x="7324963" y="252199"/>
                  </a:lnTo>
                  <a:lnTo>
                    <a:pt x="7328903" y="301028"/>
                  </a:lnTo>
                  <a:lnTo>
                    <a:pt x="7328903" y="1505102"/>
                  </a:lnTo>
                  <a:lnTo>
                    <a:pt x="7324963" y="1553931"/>
                  </a:lnTo>
                  <a:lnTo>
                    <a:pt x="7313555" y="1600251"/>
                  </a:lnTo>
                  <a:lnTo>
                    <a:pt x="7295301" y="1643443"/>
                  </a:lnTo>
                  <a:lnTo>
                    <a:pt x="7270819" y="1682886"/>
                  </a:lnTo>
                  <a:lnTo>
                    <a:pt x="7240730" y="1717962"/>
                  </a:lnTo>
                  <a:lnTo>
                    <a:pt x="7205654" y="1748050"/>
                  </a:lnTo>
                  <a:lnTo>
                    <a:pt x="7166210" y="1772530"/>
                  </a:lnTo>
                  <a:lnTo>
                    <a:pt x="7123019" y="1790784"/>
                  </a:lnTo>
                  <a:lnTo>
                    <a:pt x="7076701" y="1802190"/>
                  </a:lnTo>
                  <a:lnTo>
                    <a:pt x="7027875" y="1806130"/>
                  </a:lnTo>
                  <a:lnTo>
                    <a:pt x="301028" y="1806130"/>
                  </a:lnTo>
                  <a:lnTo>
                    <a:pt x="252199" y="1802190"/>
                  </a:lnTo>
                  <a:lnTo>
                    <a:pt x="205878" y="1790784"/>
                  </a:lnTo>
                  <a:lnTo>
                    <a:pt x="162687" y="1772530"/>
                  </a:lnTo>
                  <a:lnTo>
                    <a:pt x="123243" y="1748050"/>
                  </a:lnTo>
                  <a:lnTo>
                    <a:pt x="88168" y="1717962"/>
                  </a:lnTo>
                  <a:lnTo>
                    <a:pt x="58080" y="1682886"/>
                  </a:lnTo>
                  <a:lnTo>
                    <a:pt x="33599" y="1643443"/>
                  </a:lnTo>
                  <a:lnTo>
                    <a:pt x="15346" y="1600251"/>
                  </a:lnTo>
                  <a:lnTo>
                    <a:pt x="3939" y="1553931"/>
                  </a:lnTo>
                  <a:lnTo>
                    <a:pt x="0" y="1505102"/>
                  </a:lnTo>
                  <a:lnTo>
                    <a:pt x="0" y="301028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>
              <a:defPPr>
                <a:defRPr lang="ru-RU"/>
              </a:defPPr>
              <a:lvl1pPr marL="0" algn="l" defTabSz="1029523" rtl="0" eaLnBrk="1" latinLnBrk="0" hangingPunct="1">
                <a:defRPr sz="202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761" algn="l" defTabSz="1029523" rtl="0" eaLnBrk="1" latinLnBrk="0" hangingPunct="1">
                <a:defRPr sz="202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29523" algn="l" defTabSz="1029523" rtl="0" eaLnBrk="1" latinLnBrk="0" hangingPunct="1">
                <a:defRPr sz="202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44284" algn="l" defTabSz="1029523" rtl="0" eaLnBrk="1" latinLnBrk="0" hangingPunct="1">
                <a:defRPr sz="202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9046" algn="l" defTabSz="1029523" rtl="0" eaLnBrk="1" latinLnBrk="0" hangingPunct="1">
                <a:defRPr sz="202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73807" algn="l" defTabSz="1029523" rtl="0" eaLnBrk="1" latinLnBrk="0" hangingPunct="1">
                <a:defRPr sz="202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88569" algn="l" defTabSz="1029523" rtl="0" eaLnBrk="1" latinLnBrk="0" hangingPunct="1">
                <a:defRPr sz="202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03330" algn="l" defTabSz="1029523" rtl="0" eaLnBrk="1" latinLnBrk="0" hangingPunct="1">
                <a:defRPr sz="202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18092" algn="l" defTabSz="1029523" rtl="0" eaLnBrk="1" latinLnBrk="0" hangingPunct="1">
                <a:defRPr sz="202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sz="2400">
                <a:latin typeface="Aptos" panose="020B0004020202020204" pitchFamily="34" charset="0"/>
                <a:cs typeface="Times New Roman"/>
              </a:endParaRPr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6320900" y="1204420"/>
            <a:ext cx="1788474" cy="523089"/>
          </a:xfrm>
          <a:prstGeom prst="rect">
            <a:avLst/>
          </a:prstGeom>
        </p:spPr>
        <p:txBody>
          <a:bodyPr vert="horz" wrap="square" lIns="0" tIns="17650" rIns="0" bIns="0" rtlCol="0">
            <a:spAutoFit/>
          </a:bodyPr>
          <a:lstStyle>
            <a:defPPr>
              <a:defRPr lang="ru-RU"/>
            </a:defPPr>
            <a:lvl1pPr marL="0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761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9523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44284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9046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73807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88569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3330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8092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139"/>
              </a:spcBef>
            </a:pPr>
            <a:r>
              <a:rPr sz="1600" b="1" spc="-13">
                <a:solidFill>
                  <a:srgbClr val="FFFFFF"/>
                </a:solidFill>
                <a:latin typeface="Aptos" panose="020B0004020202020204" pitchFamily="34" charset="0"/>
                <a:cs typeface="Times New Roman"/>
              </a:rPr>
              <a:t>Local</a:t>
            </a:r>
            <a:r>
              <a:rPr lang="en-US" sz="1600" b="1" spc="-13">
                <a:solidFill>
                  <a:srgbClr val="FFFFFF"/>
                </a:solidFill>
                <a:latin typeface="Aptos" panose="020B0004020202020204" pitchFamily="34" charset="0"/>
                <a:cs typeface="Times New Roman"/>
              </a:rPr>
              <a:t> </a:t>
            </a:r>
            <a:endParaRPr lang="ru-RU" sz="1600" b="1" spc="-13">
              <a:solidFill>
                <a:srgbClr val="FFFFFF"/>
              </a:solidFill>
              <a:latin typeface="Aptos" panose="020B0004020202020204" pitchFamily="34" charset="0"/>
              <a:cs typeface="Times New Roman"/>
            </a:endParaRPr>
          </a:p>
          <a:p>
            <a:pPr algn="ctr">
              <a:spcBef>
                <a:spcPts val="139"/>
              </a:spcBef>
            </a:pPr>
            <a:r>
              <a:rPr lang="en-US" sz="1600" b="1" spc="-13">
                <a:solidFill>
                  <a:srgbClr val="FFFFFF"/>
                </a:solidFill>
                <a:latin typeface="Aptos" panose="020B0004020202020204" pitchFamily="34" charset="0"/>
                <a:cs typeface="Times New Roman"/>
              </a:rPr>
              <a:t>Priority</a:t>
            </a:r>
            <a:endParaRPr sz="1600">
              <a:latin typeface="Aptos" panose="020B0004020202020204" pitchFamily="34" charset="0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576508" y="1124354"/>
            <a:ext cx="1818730" cy="756486"/>
          </a:xfrm>
          <a:prstGeom prst="rect">
            <a:avLst/>
          </a:prstGeom>
        </p:spPr>
        <p:txBody>
          <a:bodyPr vert="horz" wrap="square" lIns="0" tIns="17650" rIns="0" bIns="0" rtlCol="0">
            <a:spAutoFit/>
          </a:bodyPr>
          <a:lstStyle>
            <a:defPPr>
              <a:defRPr lang="ru-RU"/>
            </a:defPPr>
            <a:lvl1pPr marL="0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761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9523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44284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9046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73807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88569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3330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8092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681" algn="ctr">
              <a:spcBef>
                <a:spcPts val="139"/>
              </a:spcBef>
            </a:pPr>
            <a:r>
              <a:rPr sz="1600" b="1" spc="-13">
                <a:solidFill>
                  <a:srgbClr val="FFFFFF"/>
                </a:solidFill>
                <a:latin typeface="Aptos" panose="020B0004020202020204" pitchFamily="34" charset="0"/>
                <a:cs typeface="Times New Roman"/>
              </a:rPr>
              <a:t>Global</a:t>
            </a:r>
            <a:endParaRPr sz="1600">
              <a:latin typeface="Aptos" panose="020B0004020202020204" pitchFamily="34" charset="0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sz="1600" b="1">
                <a:solidFill>
                  <a:srgbClr val="FFFFFF"/>
                </a:solidFill>
                <a:latin typeface="Aptos" panose="020B0004020202020204" pitchFamily="34" charset="0"/>
                <a:cs typeface="Times New Roman"/>
              </a:rPr>
              <a:t>(</a:t>
            </a:r>
            <a:r>
              <a:rPr lang="ru-RU" sz="1600" b="1">
                <a:solidFill>
                  <a:srgbClr val="FFFFFF"/>
                </a:solidFill>
                <a:latin typeface="Aptos" panose="020B0004020202020204" pitchFamily="34" charset="0"/>
                <a:cs typeface="Times New Roman"/>
              </a:rPr>
              <a:t>Океан</a:t>
            </a:r>
            <a:r>
              <a:rPr sz="1600" b="1" spc="-34">
                <a:solidFill>
                  <a:srgbClr val="FFFFFF"/>
                </a:solidFill>
                <a:latin typeface="Aptos" panose="020B0004020202020204" pitchFamily="34" charset="0"/>
                <a:cs typeface="Times New Roman"/>
              </a:rPr>
              <a:t> </a:t>
            </a:r>
            <a:r>
              <a:rPr sz="1600" b="1">
                <a:solidFill>
                  <a:srgbClr val="FFFFFF"/>
                </a:solidFill>
                <a:latin typeface="Aptos" panose="020B0004020202020204" pitchFamily="34" charset="0"/>
                <a:cs typeface="Times New Roman"/>
              </a:rPr>
              <a:t>+</a:t>
            </a:r>
            <a:r>
              <a:rPr sz="1600" b="1" spc="-20">
                <a:solidFill>
                  <a:srgbClr val="FFFFFF"/>
                </a:solidFill>
                <a:latin typeface="Aptos" panose="020B0004020202020204" pitchFamily="34" charset="0"/>
                <a:cs typeface="Times New Roman"/>
              </a:rPr>
              <a:t> </a:t>
            </a:r>
            <a:r>
              <a:rPr lang="ru-RU" sz="1600" b="1" spc="-13">
                <a:solidFill>
                  <a:srgbClr val="FFFFFF"/>
                </a:solidFill>
                <a:latin typeface="Aptos" panose="020B0004020202020204" pitchFamily="34" charset="0"/>
                <a:cs typeface="Times New Roman"/>
              </a:rPr>
              <a:t>международное</a:t>
            </a:r>
            <a:r>
              <a:rPr sz="1600" b="1" spc="-13">
                <a:solidFill>
                  <a:srgbClr val="FFFFFF"/>
                </a:solidFill>
                <a:latin typeface="Aptos" panose="020B0004020202020204" pitchFamily="34" charset="0"/>
                <a:cs typeface="Times New Roman"/>
              </a:rPr>
              <a:t>)</a:t>
            </a:r>
            <a:endParaRPr sz="1600">
              <a:latin typeface="Aptos" panose="020B0004020202020204" pitchFamily="34" charset="0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231530" y="2052238"/>
            <a:ext cx="4357156" cy="633375"/>
          </a:xfrm>
          <a:prstGeom prst="rect">
            <a:avLst/>
          </a:prstGeom>
        </p:spPr>
        <p:txBody>
          <a:bodyPr vert="horz" wrap="square" lIns="0" tIns="17650" rIns="0" bIns="0" rtlCol="0">
            <a:spAutoFit/>
          </a:bodyPr>
          <a:lstStyle>
            <a:defPPr>
              <a:defRPr lang="ru-RU"/>
            </a:defPPr>
            <a:lvl1pPr marL="0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761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9523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44284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9046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73807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88569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3330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8092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6809">
              <a:spcBef>
                <a:spcPts val="139"/>
              </a:spcBef>
            </a:pPr>
            <a:r>
              <a:rPr lang="ru-RU" sz="2000" b="1" dirty="0">
                <a:solidFill>
                  <a:srgbClr val="FFFFFF"/>
                </a:solidFill>
                <a:latin typeface="Aptos" panose="020B0004020202020204" pitchFamily="34" charset="0"/>
                <a:cs typeface="Times New Roman"/>
              </a:rPr>
              <a:t>Ежемесячная плата за доступ к терминалу</a:t>
            </a:r>
            <a:endParaRPr sz="2000" dirty="0">
              <a:latin typeface="Aptos" panose="020B0004020202020204" pitchFamily="34" charset="0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509731" y="2911049"/>
            <a:ext cx="1587633" cy="324750"/>
          </a:xfrm>
          <a:prstGeom prst="rect">
            <a:avLst/>
          </a:prstGeom>
        </p:spPr>
        <p:txBody>
          <a:bodyPr vert="horz" wrap="square" lIns="0" tIns="16809" rIns="0" bIns="0" rtlCol="0">
            <a:spAutoFit/>
          </a:bodyPr>
          <a:lstStyle>
            <a:defPPr>
              <a:defRPr lang="ru-RU"/>
            </a:defPPr>
            <a:lvl1pPr marL="0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761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9523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44284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9046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73807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88569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3330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8092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6809">
              <a:spcBef>
                <a:spcPts val="132"/>
              </a:spcBef>
            </a:pPr>
            <a:r>
              <a:rPr lang="ru-RU" sz="2000" b="1">
                <a:solidFill>
                  <a:srgbClr val="FFFFFF"/>
                </a:solidFill>
                <a:latin typeface="Aptos" panose="020B0004020202020204" pitchFamily="34" charset="0"/>
                <a:cs typeface="Times New Roman"/>
              </a:rPr>
              <a:t>Пакеты</a:t>
            </a:r>
            <a:endParaRPr sz="2000">
              <a:latin typeface="Aptos" panose="020B0004020202020204" pitchFamily="34" charset="0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237800" y="3326204"/>
            <a:ext cx="935296" cy="261352"/>
          </a:xfrm>
          <a:prstGeom prst="rect">
            <a:avLst/>
          </a:prstGeom>
        </p:spPr>
        <p:txBody>
          <a:bodyPr vert="horz" wrap="square" lIns="0" tIns="16809" rIns="0" bIns="0" rtlCol="0">
            <a:spAutoFit/>
          </a:bodyPr>
          <a:lstStyle>
            <a:defPPr>
              <a:defRPr lang="ru-RU"/>
            </a:defPPr>
            <a:lvl1pPr marL="0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761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9523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44284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9046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73807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88569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3330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8092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6809">
              <a:spcBef>
                <a:spcPts val="132"/>
              </a:spcBef>
            </a:pPr>
            <a:r>
              <a:rPr sz="1600" spc="-13">
                <a:solidFill>
                  <a:srgbClr val="FFFFFF"/>
                </a:solidFill>
                <a:latin typeface="Aptos" panose="020B0004020202020204" pitchFamily="34" charset="0"/>
                <a:cs typeface="Times New Roman"/>
              </a:rPr>
              <a:t>500GB</a:t>
            </a:r>
            <a:endParaRPr sz="1600">
              <a:latin typeface="Aptos" panose="020B0004020202020204" pitchFamily="34" charset="0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237801" y="3979534"/>
            <a:ext cx="785287" cy="261352"/>
          </a:xfrm>
          <a:prstGeom prst="rect">
            <a:avLst/>
          </a:prstGeom>
        </p:spPr>
        <p:txBody>
          <a:bodyPr vert="horz" wrap="square" lIns="0" tIns="16809" rIns="0" bIns="0" rtlCol="0">
            <a:spAutoFit/>
          </a:bodyPr>
          <a:lstStyle>
            <a:defPPr>
              <a:defRPr lang="ru-RU"/>
            </a:defPPr>
            <a:lvl1pPr marL="0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761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9523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44284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9046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73807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88569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3330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8092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6809">
              <a:spcBef>
                <a:spcPts val="132"/>
              </a:spcBef>
            </a:pPr>
            <a:r>
              <a:rPr sz="1600" spc="-27">
                <a:solidFill>
                  <a:srgbClr val="FFFFFF"/>
                </a:solidFill>
                <a:latin typeface="Aptos" panose="020B0004020202020204" pitchFamily="34" charset="0"/>
                <a:cs typeface="Times New Roman"/>
              </a:rPr>
              <a:t>50GB</a:t>
            </a:r>
            <a:endParaRPr sz="1600">
              <a:latin typeface="Aptos" panose="020B0004020202020204" pitchFamily="34" charset="0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8901965" y="2184145"/>
            <a:ext cx="1167812" cy="261352"/>
          </a:xfrm>
          <a:prstGeom prst="rect">
            <a:avLst/>
          </a:prstGeom>
        </p:spPr>
        <p:txBody>
          <a:bodyPr vert="horz" wrap="square" lIns="0" tIns="16809" rIns="0" bIns="0" rtlCol="0">
            <a:spAutoFit/>
          </a:bodyPr>
          <a:lstStyle>
            <a:defPPr>
              <a:defRPr lang="ru-RU"/>
            </a:defPPr>
            <a:lvl1pPr marL="0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761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9523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44284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9046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73807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88569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3330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8092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6809">
              <a:spcBef>
                <a:spcPts val="132"/>
              </a:spcBef>
            </a:pPr>
            <a:r>
              <a:rPr lang="ru-RU" sz="1600">
                <a:solidFill>
                  <a:srgbClr val="FFFFFF"/>
                </a:solidFill>
                <a:latin typeface="Aptos" panose="020B0004020202020204" pitchFamily="34" charset="0"/>
                <a:cs typeface="Times New Roman"/>
              </a:rPr>
              <a:t>По запросу</a:t>
            </a:r>
            <a:endParaRPr sz="1600">
              <a:latin typeface="Aptos" panose="020B0004020202020204" pitchFamily="34" charset="0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517450" y="3318892"/>
            <a:ext cx="1472656" cy="261352"/>
          </a:xfrm>
          <a:prstGeom prst="rect">
            <a:avLst/>
          </a:prstGeom>
        </p:spPr>
        <p:txBody>
          <a:bodyPr vert="horz" wrap="square" lIns="0" tIns="16809" rIns="0" bIns="0" rtlCol="0">
            <a:spAutoFit/>
          </a:bodyPr>
          <a:lstStyle>
            <a:defPPr>
              <a:defRPr lang="ru-RU"/>
            </a:defPPr>
            <a:lvl1pPr marL="0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761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9523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44284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9046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73807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88569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3330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8092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6809">
              <a:spcBef>
                <a:spcPts val="132"/>
              </a:spcBef>
            </a:pPr>
            <a:r>
              <a:rPr lang="ru-RU" sz="1600" spc="-39" dirty="0">
                <a:solidFill>
                  <a:srgbClr val="FFFFFF"/>
                </a:solidFill>
                <a:latin typeface="Aptos" panose="020B0004020202020204" pitchFamily="34" charset="0"/>
                <a:cs typeface="Times New Roman"/>
              </a:rPr>
              <a:t>Индивидуально</a:t>
            </a:r>
            <a:endParaRPr sz="1600" dirty="0">
              <a:latin typeface="Aptos" panose="020B0004020202020204" pitchFamily="34" charset="0"/>
              <a:cs typeface="Times New Roman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380102" y="5869227"/>
            <a:ext cx="2462324" cy="177708"/>
          </a:xfrm>
          <a:prstGeom prst="rect">
            <a:avLst/>
          </a:prstGeom>
        </p:spPr>
        <p:txBody>
          <a:bodyPr vert="horz" wrap="square" lIns="0" tIns="15969" rIns="0" bIns="0" rtlCol="0">
            <a:spAutoFit/>
          </a:bodyPr>
          <a:lstStyle>
            <a:defPPr>
              <a:defRPr lang="ru-RU"/>
            </a:defPPr>
            <a:lvl1pPr marL="0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761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9523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44284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9046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73807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88569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3330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8092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6809">
              <a:spcBef>
                <a:spcPts val="126"/>
              </a:spcBef>
            </a:pPr>
            <a:r>
              <a:rPr lang="ru-RU" sz="1050" b="1">
                <a:solidFill>
                  <a:srgbClr val="FFFFFF"/>
                </a:solidFill>
                <a:latin typeface="Aptos" panose="020B0004020202020204" pitchFamily="34" charset="0"/>
                <a:cs typeface="Times New Roman"/>
              </a:rPr>
              <a:t>Планы обслуживания включают</a:t>
            </a:r>
            <a:r>
              <a:rPr lang="en-US" sz="1050" b="1">
                <a:solidFill>
                  <a:srgbClr val="FFFFFF"/>
                </a:solidFill>
                <a:latin typeface="Aptos" panose="020B0004020202020204" pitchFamily="34" charset="0"/>
                <a:cs typeface="Times New Roman"/>
              </a:rPr>
              <a:t>:</a:t>
            </a:r>
            <a:endParaRPr sz="1050">
              <a:latin typeface="Aptos" panose="020B0004020202020204" pitchFamily="34" charset="0"/>
              <a:cs typeface="Times New Roman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380102" y="6112032"/>
            <a:ext cx="7035536" cy="662456"/>
          </a:xfrm>
          <a:prstGeom prst="rect">
            <a:avLst/>
          </a:prstGeom>
        </p:spPr>
        <p:txBody>
          <a:bodyPr vert="horz" wrap="square" lIns="0" tIns="15969" rIns="0" bIns="0" rtlCol="0">
            <a:spAutoFit/>
          </a:bodyPr>
          <a:lstStyle>
            <a:defPPr>
              <a:defRPr lang="ru-RU"/>
            </a:defPPr>
            <a:lvl1pPr marL="0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761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9523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44284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9046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73807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88569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3330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8092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43731" indent="-226922">
              <a:spcBef>
                <a:spcPts val="126"/>
              </a:spcBef>
              <a:buFont typeface="Wingdings" panose="05000000000000000000" pitchFamily="2" charset="2"/>
              <a:buChar char="v"/>
            </a:pPr>
            <a:r>
              <a:rPr lang="ru-RU" sz="1050" spc="-13" dirty="0">
                <a:solidFill>
                  <a:srgbClr val="FFFFFF"/>
                </a:solidFill>
                <a:latin typeface="Aptos" panose="020B0004020202020204" pitchFamily="34" charset="0"/>
                <a:cs typeface="Times New Roman"/>
              </a:rPr>
              <a:t>Использование в движении</a:t>
            </a:r>
            <a:endParaRPr sz="1050" dirty="0">
              <a:latin typeface="Aptos" panose="020B0004020202020204" pitchFamily="34" charset="0"/>
              <a:cs typeface="Times New Roman"/>
            </a:endParaRPr>
          </a:p>
          <a:p>
            <a:pPr marL="243731" marR="3418944" indent="-226922">
              <a:buFont typeface="Wingdings" panose="05000000000000000000" pitchFamily="2" charset="2"/>
              <a:buChar char="v"/>
            </a:pPr>
            <a:r>
              <a:rPr sz="1050" dirty="0">
                <a:solidFill>
                  <a:srgbClr val="FFFFFF"/>
                </a:solidFill>
                <a:latin typeface="Aptos" panose="020B0004020202020204" pitchFamily="34" charset="0"/>
                <a:cs typeface="Times New Roman"/>
              </a:rPr>
              <a:t>99.9%</a:t>
            </a:r>
            <a:r>
              <a:rPr sz="1050" spc="-20" dirty="0">
                <a:solidFill>
                  <a:srgbClr val="FFFFFF"/>
                </a:solidFill>
                <a:latin typeface="Aptos" panose="020B0004020202020204" pitchFamily="34" charset="0"/>
                <a:cs typeface="Times New Roman"/>
              </a:rPr>
              <a:t> </a:t>
            </a:r>
            <a:r>
              <a:rPr lang="ru-RU" sz="1050" spc="-20" dirty="0">
                <a:solidFill>
                  <a:srgbClr val="FFFFFF"/>
                </a:solidFill>
                <a:latin typeface="Aptos" panose="020B0004020202020204" pitchFamily="34" charset="0"/>
                <a:cs typeface="Times New Roman"/>
              </a:rPr>
              <a:t>доступность сети (</a:t>
            </a:r>
            <a:r>
              <a:rPr lang="en-US" sz="1050" spc="-20" dirty="0">
                <a:solidFill>
                  <a:srgbClr val="FFFFFF"/>
                </a:solidFill>
                <a:latin typeface="Aptos" panose="020B0004020202020204" pitchFamily="34" charset="0"/>
                <a:cs typeface="Times New Roman"/>
              </a:rPr>
              <a:t>SLA)</a:t>
            </a:r>
            <a:r>
              <a:rPr sz="1050" spc="662" dirty="0">
                <a:solidFill>
                  <a:srgbClr val="FFFFFF"/>
                </a:solidFill>
                <a:latin typeface="Aptos" panose="020B0004020202020204" pitchFamily="34" charset="0"/>
                <a:cs typeface="Times New Roman"/>
              </a:rPr>
              <a:t> </a:t>
            </a:r>
            <a:endParaRPr sz="1050" dirty="0">
              <a:latin typeface="Aptos" panose="020B0004020202020204" pitchFamily="34" charset="0"/>
              <a:cs typeface="Times New Roman"/>
            </a:endParaRPr>
          </a:p>
          <a:p>
            <a:pPr marL="243731" indent="-226922">
              <a:buFont typeface="Wingdings" panose="05000000000000000000" pitchFamily="2" charset="2"/>
              <a:buChar char="v"/>
            </a:pPr>
            <a:r>
              <a:rPr lang="ru-RU" sz="1050" dirty="0">
                <a:solidFill>
                  <a:srgbClr val="FFFFFF"/>
                </a:solidFill>
                <a:latin typeface="Aptos" panose="020B0004020202020204" pitchFamily="34" charset="0"/>
                <a:cs typeface="Times New Roman"/>
              </a:rPr>
              <a:t>После исчерпания приоритетного трафика скорость ограничивается до 1Мбит</a:t>
            </a:r>
            <a:r>
              <a:rPr lang="en-US" sz="1050" dirty="0">
                <a:solidFill>
                  <a:srgbClr val="FFFFFF"/>
                </a:solidFill>
                <a:latin typeface="Aptos" panose="020B0004020202020204" pitchFamily="34" charset="0"/>
                <a:cs typeface="Times New Roman"/>
              </a:rPr>
              <a:t>/</a:t>
            </a:r>
            <a:r>
              <a:rPr lang="ru-RU" sz="1050" dirty="0">
                <a:solidFill>
                  <a:srgbClr val="FFFFFF"/>
                </a:solidFill>
                <a:latin typeface="Aptos" panose="020B0004020202020204" pitchFamily="34" charset="0"/>
                <a:cs typeface="Times New Roman"/>
              </a:rPr>
              <a:t>с на приём и 0,5 Мбит</a:t>
            </a:r>
            <a:r>
              <a:rPr lang="en-US" sz="1050" dirty="0">
                <a:solidFill>
                  <a:srgbClr val="FFFFFF"/>
                </a:solidFill>
                <a:latin typeface="Aptos" panose="020B0004020202020204" pitchFamily="34" charset="0"/>
                <a:cs typeface="Times New Roman"/>
              </a:rPr>
              <a:t>/</a:t>
            </a:r>
            <a:r>
              <a:rPr lang="ru-RU" sz="1050" dirty="0">
                <a:solidFill>
                  <a:srgbClr val="FFFFFF"/>
                </a:solidFill>
                <a:latin typeface="Aptos" panose="020B0004020202020204" pitchFamily="34" charset="0"/>
                <a:cs typeface="Times New Roman"/>
              </a:rPr>
              <a:t>с</a:t>
            </a:r>
            <a:r>
              <a:rPr lang="en-US" sz="1050" dirty="0">
                <a:solidFill>
                  <a:srgbClr val="FFFFFF"/>
                </a:solidFill>
                <a:latin typeface="Aptos" panose="020B0004020202020204" pitchFamily="34" charset="0"/>
                <a:cs typeface="Times New Roman"/>
              </a:rPr>
              <a:t> </a:t>
            </a:r>
            <a:r>
              <a:rPr lang="ru-RU" sz="1050" dirty="0">
                <a:solidFill>
                  <a:srgbClr val="FFFFFF"/>
                </a:solidFill>
                <a:latin typeface="Aptos" panose="020B0004020202020204" pitchFamily="34" charset="0"/>
                <a:cs typeface="Times New Roman"/>
              </a:rPr>
              <a:t>на передачу</a:t>
            </a:r>
            <a:endParaRPr sz="1050" dirty="0">
              <a:latin typeface="Aptos" panose="020B0004020202020204" pitchFamily="34" charset="0"/>
              <a:cs typeface="Times New Roman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3188743" y="3289650"/>
            <a:ext cx="2500334" cy="524804"/>
          </a:xfrm>
          <a:prstGeom prst="rect">
            <a:avLst/>
          </a:prstGeom>
        </p:spPr>
        <p:txBody>
          <a:bodyPr vert="horz" wrap="square" lIns="0" tIns="16809" rIns="0" bIns="0" rtlCol="0">
            <a:spAutoFit/>
          </a:bodyPr>
          <a:lstStyle>
            <a:defPPr>
              <a:defRPr lang="ru-RU"/>
            </a:defPPr>
            <a:lvl1pPr marL="0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761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9523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44284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9046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73807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88569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3330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8092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6809" marR="6724">
              <a:spcBef>
                <a:spcPts val="132"/>
              </a:spcBef>
            </a:pPr>
            <a:r>
              <a:rPr lang="ru-RU" sz="1100">
                <a:solidFill>
                  <a:srgbClr val="FFFFFF"/>
                </a:solidFill>
                <a:latin typeface="Aptos" panose="020B0004020202020204" pitchFamily="34" charset="0"/>
                <a:cs typeface="Times New Roman"/>
              </a:rPr>
              <a:t>Добавляйте пакеты данных по 500Гб в любое время. Это наиболее выгодный способ приобретения трафика.</a:t>
            </a:r>
            <a:endParaRPr sz="1100">
              <a:latin typeface="Aptos" panose="020B0004020202020204" pitchFamily="34" charset="0"/>
              <a:cs typeface="Times New Roman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3188742" y="4023754"/>
            <a:ext cx="2434779" cy="355527"/>
          </a:xfrm>
          <a:prstGeom prst="rect">
            <a:avLst/>
          </a:prstGeom>
        </p:spPr>
        <p:txBody>
          <a:bodyPr vert="horz" wrap="square" lIns="0" tIns="16809" rIns="0" bIns="0" rtlCol="0">
            <a:spAutoFit/>
          </a:bodyPr>
          <a:lstStyle>
            <a:defPPr>
              <a:defRPr lang="ru-RU"/>
            </a:defPPr>
            <a:lvl1pPr marL="0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761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9523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44284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9046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73807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88569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3330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8092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6809">
              <a:spcBef>
                <a:spcPts val="132"/>
              </a:spcBef>
            </a:pPr>
            <a:r>
              <a:rPr lang="ru-RU" sz="1100">
                <a:solidFill>
                  <a:srgbClr val="FFFFFF"/>
                </a:solidFill>
                <a:latin typeface="Aptos" panose="020B0004020202020204" pitchFamily="34" charset="0"/>
                <a:cs typeface="Times New Roman"/>
              </a:rPr>
              <a:t>Добавляйте пакеты данных по 50Гб в любое время.</a:t>
            </a:r>
            <a:endParaRPr sz="1100">
              <a:latin typeface="Aptos" panose="020B0004020202020204" pitchFamily="34" charset="0"/>
              <a:cs typeface="Times New Roman"/>
            </a:endParaRPr>
          </a:p>
        </p:txBody>
      </p:sp>
      <p:sp>
        <p:nvSpPr>
          <p:cNvPr id="27" name="object 2">
            <a:extLst>
              <a:ext uri="{FF2B5EF4-FFF2-40B4-BE49-F238E27FC236}">
                <a16:creationId xmlns:a16="http://schemas.microsoft.com/office/drawing/2014/main" id="{076235EF-6C11-6DAB-5C64-759AAF966E2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03341" y="1061487"/>
            <a:ext cx="5209226" cy="750176"/>
          </a:xfrm>
          <a:prstGeom prst="rect">
            <a:avLst/>
          </a:prstGeom>
        </p:spPr>
        <p:txBody>
          <a:bodyPr vert="horz" wrap="square" lIns="0" tIns="16809" rIns="0" bIns="0" rtlCol="0" anchor="ctr">
            <a:spAutoFit/>
          </a:bodyPr>
          <a:lstStyle>
            <a:defPPr>
              <a:defRPr lang="ru-RU"/>
            </a:defPPr>
            <a:lvl1pPr marL="0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761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9523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44284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9046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73807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88569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3330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8092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6809">
              <a:lnSpc>
                <a:spcPct val="100000"/>
              </a:lnSpc>
              <a:spcBef>
                <a:spcPts val="132"/>
              </a:spcBef>
            </a:pPr>
            <a:r>
              <a:rPr lang="ru-RU" sz="2400" b="1" dirty="0">
                <a:latin typeface="Aptos" panose="020B0004020202020204" pitchFamily="34" charset="0"/>
                <a:cs typeface="Times New Roman"/>
              </a:rPr>
              <a:t>Тарифные планы приоритетного обслуживания для </a:t>
            </a:r>
            <a:r>
              <a:rPr lang="en-US" sz="2400" b="1" dirty="0">
                <a:latin typeface="Aptos" panose="020B0004020202020204" pitchFamily="34" charset="0"/>
                <a:cs typeface="Times New Roman"/>
              </a:rPr>
              <a:t>B2B</a:t>
            </a:r>
            <a:r>
              <a:rPr lang="ru-RU" sz="2400" b="1" dirty="0">
                <a:latin typeface="Aptos" panose="020B0004020202020204" pitchFamily="34" charset="0"/>
                <a:cs typeface="Times New Roman"/>
              </a:rPr>
              <a:t> клиентов</a:t>
            </a:r>
            <a:endParaRPr sz="2400" b="1" dirty="0">
              <a:latin typeface="Aptos" panose="020B0004020202020204" pitchFamily="34" charset="0"/>
              <a:cs typeface="Times New Roman"/>
            </a:endParaRPr>
          </a:p>
        </p:txBody>
      </p:sp>
      <p:sp>
        <p:nvSpPr>
          <p:cNvPr id="28" name="object 15">
            <a:extLst>
              <a:ext uri="{FF2B5EF4-FFF2-40B4-BE49-F238E27FC236}">
                <a16:creationId xmlns:a16="http://schemas.microsoft.com/office/drawing/2014/main" id="{65B07681-A0A3-000C-3B20-A511F70DE533}"/>
              </a:ext>
            </a:extLst>
          </p:cNvPr>
          <p:cNvSpPr txBox="1"/>
          <p:nvPr/>
        </p:nvSpPr>
        <p:spPr>
          <a:xfrm>
            <a:off x="8863207" y="3345926"/>
            <a:ext cx="1167812" cy="261352"/>
          </a:xfrm>
          <a:prstGeom prst="rect">
            <a:avLst/>
          </a:prstGeom>
        </p:spPr>
        <p:txBody>
          <a:bodyPr vert="horz" wrap="square" lIns="0" tIns="16809" rIns="0" bIns="0" rtlCol="0">
            <a:spAutoFit/>
          </a:bodyPr>
          <a:lstStyle>
            <a:defPPr>
              <a:defRPr lang="ru-RU"/>
            </a:defPPr>
            <a:lvl1pPr marL="0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761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9523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44284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9046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73807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88569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3330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8092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6809">
              <a:spcBef>
                <a:spcPts val="132"/>
              </a:spcBef>
            </a:pPr>
            <a:r>
              <a:rPr lang="ru-RU" sz="1600" dirty="0">
                <a:solidFill>
                  <a:srgbClr val="FFFFFF"/>
                </a:solidFill>
                <a:latin typeface="Aptos" panose="020B0004020202020204" pitchFamily="34" charset="0"/>
                <a:cs typeface="Times New Roman"/>
              </a:rPr>
              <a:t>По запросу</a:t>
            </a:r>
            <a:endParaRPr sz="1600" dirty="0">
              <a:latin typeface="Aptos" panose="020B0004020202020204" pitchFamily="34" charset="0"/>
              <a:cs typeface="Times New Roman"/>
            </a:endParaRPr>
          </a:p>
        </p:txBody>
      </p:sp>
      <p:sp>
        <p:nvSpPr>
          <p:cNvPr id="29" name="object 15">
            <a:extLst>
              <a:ext uri="{FF2B5EF4-FFF2-40B4-BE49-F238E27FC236}">
                <a16:creationId xmlns:a16="http://schemas.microsoft.com/office/drawing/2014/main" id="{79870442-9F2E-A272-3454-B9D777BDC471}"/>
              </a:ext>
            </a:extLst>
          </p:cNvPr>
          <p:cNvSpPr txBox="1"/>
          <p:nvPr/>
        </p:nvSpPr>
        <p:spPr>
          <a:xfrm>
            <a:off x="8863207" y="3976471"/>
            <a:ext cx="1167812" cy="261352"/>
          </a:xfrm>
          <a:prstGeom prst="rect">
            <a:avLst/>
          </a:prstGeom>
        </p:spPr>
        <p:txBody>
          <a:bodyPr vert="horz" wrap="square" lIns="0" tIns="16809" rIns="0" bIns="0" rtlCol="0">
            <a:spAutoFit/>
          </a:bodyPr>
          <a:lstStyle>
            <a:defPPr>
              <a:defRPr lang="ru-RU"/>
            </a:defPPr>
            <a:lvl1pPr marL="0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761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9523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44284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9046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73807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88569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3330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8092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6809">
              <a:spcBef>
                <a:spcPts val="132"/>
              </a:spcBef>
            </a:pPr>
            <a:r>
              <a:rPr lang="ru-RU" sz="1600">
                <a:solidFill>
                  <a:srgbClr val="FFFFFF"/>
                </a:solidFill>
                <a:latin typeface="Aptos" panose="020B0004020202020204" pitchFamily="34" charset="0"/>
                <a:cs typeface="Times New Roman"/>
              </a:rPr>
              <a:t>По запросу</a:t>
            </a:r>
            <a:endParaRPr sz="1600">
              <a:latin typeface="Aptos" panose="020B0004020202020204" pitchFamily="34" charset="0"/>
              <a:cs typeface="Times New Roman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C2528F3-8ED4-590A-5CDB-EAA384552DB9}"/>
              </a:ext>
            </a:extLst>
          </p:cNvPr>
          <p:cNvSpPr txBox="1"/>
          <p:nvPr/>
        </p:nvSpPr>
        <p:spPr>
          <a:xfrm>
            <a:off x="719291" y="334518"/>
            <a:ext cx="8521907" cy="59849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ru-RU"/>
            </a:defPPr>
            <a:lvl1pPr marL="0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761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9523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44284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9046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73807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88569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3330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8092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defRPr/>
            </a:pPr>
            <a:r>
              <a:rPr lang="ru-RU" sz="1800" b="1" dirty="0">
                <a:solidFill>
                  <a:srgbClr val="29B758"/>
                </a:solidFill>
                <a:latin typeface="Aptos" panose="020B0004020202020204" pitchFamily="34" charset="0"/>
                <a:ea typeface="Cambria"/>
                <a:cs typeface="Times New Roman"/>
              </a:rPr>
              <a:t>Интернет-тарифы от </a:t>
            </a:r>
            <a:r>
              <a:rPr lang="en-US" sz="1800" b="1" dirty="0">
                <a:solidFill>
                  <a:srgbClr val="29B758"/>
                </a:solidFill>
                <a:latin typeface="Aptos" panose="020B0004020202020204" pitchFamily="34" charset="0"/>
                <a:ea typeface="Cambria"/>
                <a:cs typeface="Times New Roman"/>
              </a:rPr>
              <a:t>Starlink</a:t>
            </a:r>
            <a:endParaRPr lang="ru-RU" sz="1800" b="1" dirty="0">
              <a:solidFill>
                <a:srgbClr val="29B758"/>
              </a:solidFill>
              <a:latin typeface="Aptos" panose="020B0004020202020204" pitchFamily="34" charset="0"/>
              <a:ea typeface="Cambria"/>
              <a:cs typeface="Times New Roman"/>
            </a:endParaRPr>
          </a:p>
          <a:p>
            <a:pPr>
              <a:defRPr/>
            </a:pPr>
            <a:endParaRPr lang="ru-RU" sz="1669" i="1" dirty="0">
              <a:solidFill>
                <a:prstClr val="black"/>
              </a:solidFill>
              <a:latin typeface="Aptos" panose="020B0004020202020204" pitchFamily="34" charset="0"/>
            </a:endParaRPr>
          </a:p>
        </p:txBody>
      </p:sp>
      <p:sp>
        <p:nvSpPr>
          <p:cNvPr id="19" name="Line 31">
            <a:extLst>
              <a:ext uri="{FF2B5EF4-FFF2-40B4-BE49-F238E27FC236}">
                <a16:creationId xmlns:a16="http://schemas.microsoft.com/office/drawing/2014/main" id="{424451B6-8BD9-FE9F-AADC-0A481E0A0D0C}"/>
              </a:ext>
            </a:extLst>
          </p:cNvPr>
          <p:cNvSpPr>
            <a:spLocks noChangeShapeType="1"/>
          </p:cNvSpPr>
          <p:nvPr/>
        </p:nvSpPr>
        <p:spPr bwMode="auto">
          <a:xfrm>
            <a:off x="883091" y="802552"/>
            <a:ext cx="9472410" cy="0"/>
          </a:xfrm>
          <a:prstGeom prst="line">
            <a:avLst/>
          </a:prstGeom>
          <a:noFill/>
          <a:ln w="11113" cap="flat">
            <a:solidFill>
              <a:srgbClr val="5FC639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01718" tIns="50858" rIns="101718" bIns="50858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marL="0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761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9523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44284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9046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73807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88569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3330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8092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2003">
              <a:solidFill>
                <a:prstClr val="black"/>
              </a:solidFill>
              <a:latin typeface="Aptos" panose="020B0004020202020204" pitchFamily="34" charset="0"/>
            </a:endParaRPr>
          </a:p>
        </p:txBody>
      </p:sp>
      <p:sp>
        <p:nvSpPr>
          <p:cNvPr id="21" name="object 13">
            <a:extLst>
              <a:ext uri="{FF2B5EF4-FFF2-40B4-BE49-F238E27FC236}">
                <a16:creationId xmlns:a16="http://schemas.microsoft.com/office/drawing/2014/main" id="{019E1A4C-EC31-8F6F-2B93-27F861B6C195}"/>
              </a:ext>
            </a:extLst>
          </p:cNvPr>
          <p:cNvSpPr txBox="1"/>
          <p:nvPr/>
        </p:nvSpPr>
        <p:spPr>
          <a:xfrm>
            <a:off x="1237800" y="4470722"/>
            <a:ext cx="785287" cy="261352"/>
          </a:xfrm>
          <a:prstGeom prst="rect">
            <a:avLst/>
          </a:prstGeom>
        </p:spPr>
        <p:txBody>
          <a:bodyPr vert="horz" wrap="square" lIns="0" tIns="16809" rIns="0" bIns="0" rtlCol="0">
            <a:spAutoFit/>
          </a:bodyPr>
          <a:lstStyle>
            <a:defPPr>
              <a:defRPr lang="ru-RU"/>
            </a:defPPr>
            <a:lvl1pPr marL="0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761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9523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44284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9046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73807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88569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3330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8092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6809">
              <a:spcBef>
                <a:spcPts val="132"/>
              </a:spcBef>
            </a:pPr>
            <a:r>
              <a:rPr lang="ru-RU" sz="1600" spc="-27" dirty="0">
                <a:solidFill>
                  <a:srgbClr val="FFFFFF"/>
                </a:solidFill>
                <a:latin typeface="Aptos" panose="020B0004020202020204" pitchFamily="34" charset="0"/>
                <a:cs typeface="Times New Roman"/>
              </a:rPr>
              <a:t>2 </a:t>
            </a:r>
            <a:r>
              <a:rPr lang="en-US" sz="1600" spc="-27" dirty="0">
                <a:solidFill>
                  <a:srgbClr val="FFFFFF"/>
                </a:solidFill>
                <a:latin typeface="Aptos" panose="020B0004020202020204" pitchFamily="34" charset="0"/>
                <a:cs typeface="Times New Roman"/>
              </a:rPr>
              <a:t>T</a:t>
            </a:r>
            <a:r>
              <a:rPr sz="1600" spc="-27" dirty="0">
                <a:solidFill>
                  <a:srgbClr val="FFFFFF"/>
                </a:solidFill>
                <a:latin typeface="Aptos" panose="020B0004020202020204" pitchFamily="34" charset="0"/>
                <a:cs typeface="Times New Roman"/>
              </a:rPr>
              <a:t>B</a:t>
            </a:r>
            <a:endParaRPr sz="1600" dirty="0">
              <a:latin typeface="Aptos" panose="020B0004020202020204" pitchFamily="34" charset="0"/>
              <a:cs typeface="Times New Roman"/>
            </a:endParaRPr>
          </a:p>
        </p:txBody>
      </p:sp>
      <p:sp>
        <p:nvSpPr>
          <p:cNvPr id="26" name="object 24">
            <a:extLst>
              <a:ext uri="{FF2B5EF4-FFF2-40B4-BE49-F238E27FC236}">
                <a16:creationId xmlns:a16="http://schemas.microsoft.com/office/drawing/2014/main" id="{48E9864B-5BFC-5BB0-389D-D70EB89C70F1}"/>
              </a:ext>
            </a:extLst>
          </p:cNvPr>
          <p:cNvSpPr txBox="1"/>
          <p:nvPr/>
        </p:nvSpPr>
        <p:spPr>
          <a:xfrm>
            <a:off x="3164143" y="4543036"/>
            <a:ext cx="2434779" cy="201639"/>
          </a:xfrm>
          <a:prstGeom prst="rect">
            <a:avLst/>
          </a:prstGeom>
        </p:spPr>
        <p:txBody>
          <a:bodyPr vert="horz" wrap="square" lIns="0" tIns="16809" rIns="0" bIns="0" rtlCol="0">
            <a:spAutoFit/>
          </a:bodyPr>
          <a:lstStyle>
            <a:defPPr>
              <a:defRPr lang="ru-RU"/>
            </a:defPPr>
            <a:lvl1pPr marL="0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761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9523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44284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9046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73807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88569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3330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8092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6366">
              <a:spcBef>
                <a:spcPts val="132"/>
              </a:spcBef>
            </a:pPr>
            <a:r>
              <a:rPr lang="ru-RU" sz="1200" dirty="0">
                <a:solidFill>
                  <a:srgbClr val="FFFFFF"/>
                </a:solidFill>
                <a:latin typeface="Aptos" panose="020B0004020202020204" pitchFamily="34" charset="0"/>
                <a:cs typeface="Times New Roman"/>
              </a:rPr>
              <a:t>Индивидуально на гос. объекты</a:t>
            </a:r>
          </a:p>
        </p:txBody>
      </p:sp>
      <p:sp>
        <p:nvSpPr>
          <p:cNvPr id="30" name="object 18">
            <a:extLst>
              <a:ext uri="{FF2B5EF4-FFF2-40B4-BE49-F238E27FC236}">
                <a16:creationId xmlns:a16="http://schemas.microsoft.com/office/drawing/2014/main" id="{926DC737-5675-93E1-FEBC-E4A973B3CE8E}"/>
              </a:ext>
            </a:extLst>
          </p:cNvPr>
          <p:cNvSpPr txBox="1"/>
          <p:nvPr/>
        </p:nvSpPr>
        <p:spPr>
          <a:xfrm>
            <a:off x="6505943" y="4416797"/>
            <a:ext cx="1472656" cy="261352"/>
          </a:xfrm>
          <a:prstGeom prst="rect">
            <a:avLst/>
          </a:prstGeom>
        </p:spPr>
        <p:txBody>
          <a:bodyPr vert="horz" wrap="square" lIns="0" tIns="16809" rIns="0" bIns="0" rtlCol="0">
            <a:spAutoFit/>
          </a:bodyPr>
          <a:lstStyle>
            <a:defPPr>
              <a:defRPr lang="ru-RU"/>
            </a:defPPr>
            <a:lvl1pPr marL="0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761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9523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44284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9046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73807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88569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3330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8092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6809">
              <a:spcBef>
                <a:spcPts val="132"/>
              </a:spcBef>
            </a:pPr>
            <a:r>
              <a:rPr lang="ru-RU" sz="1600" spc="-39" dirty="0">
                <a:solidFill>
                  <a:srgbClr val="FFFFFF"/>
                </a:solidFill>
                <a:latin typeface="Aptos" panose="020B0004020202020204" pitchFamily="34" charset="0"/>
                <a:cs typeface="Times New Roman"/>
              </a:rPr>
              <a:t>Индивидуально</a:t>
            </a:r>
            <a:endParaRPr sz="1600" dirty="0">
              <a:latin typeface="Aptos" panose="020B0004020202020204" pitchFamily="34" charset="0"/>
              <a:cs typeface="Times New Roman"/>
            </a:endParaRPr>
          </a:p>
        </p:txBody>
      </p:sp>
      <p:sp>
        <p:nvSpPr>
          <p:cNvPr id="31" name="object 15">
            <a:extLst>
              <a:ext uri="{FF2B5EF4-FFF2-40B4-BE49-F238E27FC236}">
                <a16:creationId xmlns:a16="http://schemas.microsoft.com/office/drawing/2014/main" id="{33B85F39-1A73-644E-541E-52900C780CC3}"/>
              </a:ext>
            </a:extLst>
          </p:cNvPr>
          <p:cNvSpPr txBox="1"/>
          <p:nvPr/>
        </p:nvSpPr>
        <p:spPr>
          <a:xfrm>
            <a:off x="8863205" y="4416797"/>
            <a:ext cx="1167812" cy="261352"/>
          </a:xfrm>
          <a:prstGeom prst="rect">
            <a:avLst/>
          </a:prstGeom>
        </p:spPr>
        <p:txBody>
          <a:bodyPr vert="horz" wrap="square" lIns="0" tIns="16809" rIns="0" bIns="0" rtlCol="0">
            <a:spAutoFit/>
          </a:bodyPr>
          <a:lstStyle>
            <a:defPPr>
              <a:defRPr lang="ru-RU"/>
            </a:defPPr>
            <a:lvl1pPr marL="0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761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9523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44284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9046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73807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88569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3330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8092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6809">
              <a:spcBef>
                <a:spcPts val="132"/>
              </a:spcBef>
            </a:pPr>
            <a:r>
              <a:rPr lang="ru-RU" sz="1600">
                <a:solidFill>
                  <a:srgbClr val="FFFFFF"/>
                </a:solidFill>
                <a:latin typeface="Aptos" panose="020B0004020202020204" pitchFamily="34" charset="0"/>
                <a:cs typeface="Times New Roman"/>
              </a:rPr>
              <a:t>По запросу</a:t>
            </a:r>
            <a:endParaRPr sz="1600">
              <a:latin typeface="Aptos" panose="020B0004020202020204" pitchFamily="34" charset="0"/>
              <a:cs typeface="Times New Roman"/>
            </a:endParaRPr>
          </a:p>
        </p:txBody>
      </p:sp>
      <p:sp>
        <p:nvSpPr>
          <p:cNvPr id="25" name="object 13">
            <a:extLst>
              <a:ext uri="{FF2B5EF4-FFF2-40B4-BE49-F238E27FC236}">
                <a16:creationId xmlns:a16="http://schemas.microsoft.com/office/drawing/2014/main" id="{CF455879-C9E6-9755-1787-2917027DC991}"/>
              </a:ext>
            </a:extLst>
          </p:cNvPr>
          <p:cNvSpPr txBox="1"/>
          <p:nvPr/>
        </p:nvSpPr>
        <p:spPr>
          <a:xfrm>
            <a:off x="1238165" y="4926243"/>
            <a:ext cx="1221672" cy="263194"/>
          </a:xfrm>
          <a:prstGeom prst="rect">
            <a:avLst/>
          </a:prstGeom>
        </p:spPr>
        <p:txBody>
          <a:bodyPr vert="horz" wrap="square" lIns="0" tIns="16809" rIns="0" bIns="0" rtlCol="0" anchor="t">
            <a:spAutoFit/>
          </a:bodyPr>
          <a:lstStyle>
            <a:defPPr>
              <a:defRPr lang="ru-RU"/>
            </a:defPPr>
            <a:lvl1pPr marL="0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761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9523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44284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9046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73807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88569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3330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8092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6366">
              <a:spcBef>
                <a:spcPts val="132"/>
              </a:spcBef>
            </a:pPr>
            <a:r>
              <a:rPr lang="ru-RU" sz="1600" spc="-27" dirty="0" err="1">
                <a:solidFill>
                  <a:srgbClr val="FFFFFF"/>
                </a:solidFill>
                <a:latin typeface="Aptos" panose="020B0004020202020204" pitchFamily="34" charset="0"/>
                <a:cs typeface="Times New Roman"/>
              </a:rPr>
              <a:t>Unlimited</a:t>
            </a:r>
            <a:endParaRPr lang="en-US" sz="2400" dirty="0">
              <a:latin typeface="Aptos" panose="020B0004020202020204" pitchFamily="34" charset="0"/>
              <a:cs typeface="Times New Roman"/>
            </a:endParaRPr>
          </a:p>
        </p:txBody>
      </p:sp>
      <p:sp>
        <p:nvSpPr>
          <p:cNvPr id="32" name="object 24">
            <a:extLst>
              <a:ext uri="{FF2B5EF4-FFF2-40B4-BE49-F238E27FC236}">
                <a16:creationId xmlns:a16="http://schemas.microsoft.com/office/drawing/2014/main" id="{6B382DFA-7F8C-4FB6-51FF-E97F72C0B859}"/>
              </a:ext>
            </a:extLst>
          </p:cNvPr>
          <p:cNvSpPr txBox="1"/>
          <p:nvPr/>
        </p:nvSpPr>
        <p:spPr>
          <a:xfrm>
            <a:off x="3199339" y="4917761"/>
            <a:ext cx="2434779" cy="178556"/>
          </a:xfrm>
          <a:prstGeom prst="rect">
            <a:avLst/>
          </a:prstGeom>
        </p:spPr>
        <p:txBody>
          <a:bodyPr vert="horz" wrap="square" lIns="0" tIns="16809" rIns="0" bIns="0" rtlCol="0" anchor="t">
            <a:spAutoFit/>
          </a:bodyPr>
          <a:lstStyle>
            <a:defPPr>
              <a:defRPr lang="ru-RU"/>
            </a:defPPr>
            <a:lvl1pPr marL="0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761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9523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44284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9046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73807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88569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3330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8092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6366">
              <a:spcBef>
                <a:spcPts val="132"/>
              </a:spcBef>
            </a:pPr>
            <a:r>
              <a:rPr lang="ru-RU" sz="1050" dirty="0">
                <a:solidFill>
                  <a:srgbClr val="FFFFFF"/>
                </a:solidFill>
                <a:latin typeface="Aptos" panose="020B0004020202020204" pitchFamily="34" charset="0"/>
                <a:cs typeface="Times New Roman"/>
              </a:rPr>
              <a:t>Индивидуально на гос. объекты</a:t>
            </a:r>
          </a:p>
        </p:txBody>
      </p:sp>
      <p:sp>
        <p:nvSpPr>
          <p:cNvPr id="34" name="object 15">
            <a:extLst>
              <a:ext uri="{FF2B5EF4-FFF2-40B4-BE49-F238E27FC236}">
                <a16:creationId xmlns:a16="http://schemas.microsoft.com/office/drawing/2014/main" id="{B9FB3C28-AF1C-81AF-2828-B1DE866A8603}"/>
              </a:ext>
            </a:extLst>
          </p:cNvPr>
          <p:cNvSpPr txBox="1"/>
          <p:nvPr/>
        </p:nvSpPr>
        <p:spPr>
          <a:xfrm>
            <a:off x="8875358" y="4911120"/>
            <a:ext cx="1167812" cy="261352"/>
          </a:xfrm>
          <a:prstGeom prst="rect">
            <a:avLst/>
          </a:prstGeom>
        </p:spPr>
        <p:txBody>
          <a:bodyPr vert="horz" wrap="square" lIns="0" tIns="16809" rIns="0" bIns="0" rtlCol="0">
            <a:spAutoFit/>
          </a:bodyPr>
          <a:lstStyle>
            <a:defPPr>
              <a:defRPr lang="ru-RU"/>
            </a:defPPr>
            <a:lvl1pPr marL="0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761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9523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44284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9046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73807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88569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3330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8092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6809">
              <a:spcBef>
                <a:spcPts val="132"/>
              </a:spcBef>
            </a:pPr>
            <a:r>
              <a:rPr lang="ru-RU" sz="1600">
                <a:solidFill>
                  <a:srgbClr val="FFFFFF"/>
                </a:solidFill>
                <a:latin typeface="Aptos" panose="020B0004020202020204" pitchFamily="34" charset="0"/>
                <a:cs typeface="Times New Roman"/>
              </a:rPr>
              <a:t>По запросу</a:t>
            </a:r>
            <a:endParaRPr sz="1600">
              <a:latin typeface="Aptos" panose="020B0004020202020204" pitchFamily="34" charset="0"/>
              <a:cs typeface="Times New Roman"/>
            </a:endParaRPr>
          </a:p>
        </p:txBody>
      </p:sp>
      <p:sp>
        <p:nvSpPr>
          <p:cNvPr id="35" name="object 16">
            <a:extLst>
              <a:ext uri="{FF2B5EF4-FFF2-40B4-BE49-F238E27FC236}">
                <a16:creationId xmlns:a16="http://schemas.microsoft.com/office/drawing/2014/main" id="{4EB848A1-0594-08BB-C6B4-D08E5A59E911}"/>
              </a:ext>
            </a:extLst>
          </p:cNvPr>
          <p:cNvSpPr txBox="1"/>
          <p:nvPr/>
        </p:nvSpPr>
        <p:spPr>
          <a:xfrm>
            <a:off x="6505943" y="4002213"/>
            <a:ext cx="1472656" cy="261352"/>
          </a:xfrm>
          <a:prstGeom prst="rect">
            <a:avLst/>
          </a:prstGeom>
        </p:spPr>
        <p:txBody>
          <a:bodyPr vert="horz" wrap="square" lIns="0" tIns="16809" rIns="0" bIns="0" rtlCol="0">
            <a:spAutoFit/>
          </a:bodyPr>
          <a:lstStyle>
            <a:defPPr>
              <a:defRPr lang="ru-RU"/>
            </a:defPPr>
            <a:lvl1pPr marL="0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761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9523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44284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9046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73807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88569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3330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8092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6809">
              <a:spcBef>
                <a:spcPts val="132"/>
              </a:spcBef>
            </a:pPr>
            <a:r>
              <a:rPr lang="ru-RU" sz="1600" spc="-39" dirty="0">
                <a:solidFill>
                  <a:srgbClr val="FFFFFF"/>
                </a:solidFill>
                <a:latin typeface="Aptos" panose="020B0004020202020204" pitchFamily="34" charset="0"/>
                <a:cs typeface="Times New Roman"/>
              </a:rPr>
              <a:t>Индивидуально</a:t>
            </a:r>
            <a:endParaRPr sz="1600" dirty="0">
              <a:latin typeface="Aptos" panose="020B0004020202020204" pitchFamily="34" charset="0"/>
              <a:cs typeface="Times New Roman"/>
            </a:endParaRPr>
          </a:p>
        </p:txBody>
      </p:sp>
      <p:sp>
        <p:nvSpPr>
          <p:cNvPr id="18" name="object 18">
            <a:extLst>
              <a:ext uri="{FF2B5EF4-FFF2-40B4-BE49-F238E27FC236}">
                <a16:creationId xmlns:a16="http://schemas.microsoft.com/office/drawing/2014/main" id="{13D00B90-68BF-8FA1-955C-8F3D2554C3BF}"/>
              </a:ext>
            </a:extLst>
          </p:cNvPr>
          <p:cNvSpPr txBox="1"/>
          <p:nvPr/>
        </p:nvSpPr>
        <p:spPr>
          <a:xfrm>
            <a:off x="6517450" y="4873174"/>
            <a:ext cx="1472656" cy="261352"/>
          </a:xfrm>
          <a:prstGeom prst="rect">
            <a:avLst/>
          </a:prstGeom>
        </p:spPr>
        <p:txBody>
          <a:bodyPr vert="horz" wrap="square" lIns="0" tIns="16809" rIns="0" bIns="0" rtlCol="0">
            <a:spAutoFit/>
          </a:bodyPr>
          <a:lstStyle>
            <a:defPPr>
              <a:defRPr lang="ru-RU"/>
            </a:defPPr>
            <a:lvl1pPr marL="0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761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9523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44284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9046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73807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88569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3330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8092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6809">
              <a:spcBef>
                <a:spcPts val="132"/>
              </a:spcBef>
            </a:pPr>
            <a:r>
              <a:rPr lang="ru-RU" sz="1600" spc="-39" dirty="0">
                <a:solidFill>
                  <a:srgbClr val="FFFFFF"/>
                </a:solidFill>
                <a:latin typeface="Aptos" panose="020B0004020202020204" pitchFamily="34" charset="0"/>
                <a:cs typeface="Times New Roman"/>
              </a:rPr>
              <a:t>Индивидуально</a:t>
            </a:r>
            <a:endParaRPr sz="1600" dirty="0">
              <a:latin typeface="Aptos" panose="020B0004020202020204" pitchFamily="34" charset="0"/>
              <a:cs typeface="Times New Roman"/>
            </a:endParaRPr>
          </a:p>
        </p:txBody>
      </p:sp>
      <p:sp>
        <p:nvSpPr>
          <p:cNvPr id="36" name="object 16">
            <a:extLst>
              <a:ext uri="{FF2B5EF4-FFF2-40B4-BE49-F238E27FC236}">
                <a16:creationId xmlns:a16="http://schemas.microsoft.com/office/drawing/2014/main" id="{656334A8-6357-A897-7087-794D948CD15E}"/>
              </a:ext>
            </a:extLst>
          </p:cNvPr>
          <p:cNvSpPr txBox="1"/>
          <p:nvPr/>
        </p:nvSpPr>
        <p:spPr>
          <a:xfrm>
            <a:off x="6517450" y="2204434"/>
            <a:ext cx="1472656" cy="261352"/>
          </a:xfrm>
          <a:prstGeom prst="rect">
            <a:avLst/>
          </a:prstGeom>
        </p:spPr>
        <p:txBody>
          <a:bodyPr vert="horz" wrap="square" lIns="0" tIns="16809" rIns="0" bIns="0" rtlCol="0">
            <a:spAutoFit/>
          </a:bodyPr>
          <a:lstStyle>
            <a:defPPr>
              <a:defRPr lang="ru-RU"/>
            </a:defPPr>
            <a:lvl1pPr marL="0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761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9523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44284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9046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73807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88569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3330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8092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6809">
              <a:spcBef>
                <a:spcPts val="132"/>
              </a:spcBef>
            </a:pPr>
            <a:r>
              <a:rPr lang="ru-RU" sz="1600" spc="-39" dirty="0">
                <a:solidFill>
                  <a:srgbClr val="FFFFFF"/>
                </a:solidFill>
                <a:latin typeface="Aptos" panose="020B0004020202020204" pitchFamily="34" charset="0"/>
                <a:cs typeface="Times New Roman"/>
              </a:rPr>
              <a:t>Индивидуально</a:t>
            </a:r>
            <a:endParaRPr sz="1600" dirty="0">
              <a:latin typeface="Aptos" panose="020B0004020202020204" pitchFamily="34" charset="0"/>
              <a:cs typeface="Times New Roman"/>
            </a:endParaRPr>
          </a:p>
        </p:txBody>
      </p:sp>
      <p:pic>
        <p:nvPicPr>
          <p:cNvPr id="33" name="Рисунок 7">
            <a:extLst>
              <a:ext uri="{FF2B5EF4-FFF2-40B4-BE49-F238E27FC236}">
                <a16:creationId xmlns:a16="http://schemas.microsoft.com/office/drawing/2014/main" id="{E952DB49-41CC-6AC7-2B5D-45DB03C99CC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0088" y="235336"/>
            <a:ext cx="1151593" cy="584465"/>
          </a:xfrm>
          <a:prstGeom prst="rect">
            <a:avLst/>
          </a:prstGeom>
        </p:spPr>
      </p:pic>
      <p:grpSp>
        <p:nvGrpSpPr>
          <p:cNvPr id="54" name="Группа 34">
            <a:extLst>
              <a:ext uri="{FF2B5EF4-FFF2-40B4-BE49-F238E27FC236}">
                <a16:creationId xmlns:a16="http://schemas.microsoft.com/office/drawing/2014/main" id="{22E355AF-DC7E-D3DC-F9E6-4AE2F0D09E55}"/>
              </a:ext>
            </a:extLst>
          </p:cNvPr>
          <p:cNvGrpSpPr/>
          <p:nvPr/>
        </p:nvGrpSpPr>
        <p:grpSpPr>
          <a:xfrm>
            <a:off x="11604634" y="2735589"/>
            <a:ext cx="174263" cy="1506037"/>
            <a:chOff x="10315609" y="2441132"/>
            <a:chExt cx="155506" cy="1343929"/>
          </a:xfrm>
        </p:grpSpPr>
        <p:sp>
          <p:nvSpPr>
            <p:cNvPr id="42" name="Rectangle 22">
              <a:extLst>
                <a:ext uri="{FF2B5EF4-FFF2-40B4-BE49-F238E27FC236}">
                  <a16:creationId xmlns:a16="http://schemas.microsoft.com/office/drawing/2014/main" id="{03A3CCAD-33BF-AA27-15A7-1EB46B49D89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10353230" y="2403511"/>
              <a:ext cx="78676" cy="1539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ru-RU" altLang="ru-RU" sz="1121" dirty="0">
                  <a:solidFill>
                    <a:srgbClr val="FEFEFE"/>
                  </a:solidFill>
                  <a:cs typeface="Arial" panose="020B0604020202020204" pitchFamily="34" charset="0"/>
                </a:rPr>
                <a:t>T</a:t>
              </a:r>
              <a:endParaRPr lang="ru-RU" altLang="ru-RU" sz="2017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3" name="Rectangle 23">
              <a:extLst>
                <a:ext uri="{FF2B5EF4-FFF2-40B4-BE49-F238E27FC236}">
                  <a16:creationId xmlns:a16="http://schemas.microsoft.com/office/drawing/2014/main" id="{BB51BBE5-3FBA-ECA0-2D91-A01B81F31B4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10347666" y="2513047"/>
              <a:ext cx="92980" cy="1539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ru-RU" altLang="ru-RU" sz="1121" dirty="0">
                  <a:solidFill>
                    <a:srgbClr val="FEFEFE"/>
                  </a:solidFill>
                  <a:cs typeface="Arial" panose="020B0604020202020204" pitchFamily="34" charset="0"/>
                </a:rPr>
                <a:t>R</a:t>
              </a:r>
              <a:endParaRPr lang="ru-RU" altLang="ru-RU" sz="2017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4" name="Rectangle 24">
              <a:extLst>
                <a:ext uri="{FF2B5EF4-FFF2-40B4-BE49-F238E27FC236}">
                  <a16:creationId xmlns:a16="http://schemas.microsoft.com/office/drawing/2014/main" id="{D20BC7F7-3CB3-9FCB-C6E3-03080E14E0A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10350449" y="2624172"/>
              <a:ext cx="85827" cy="1539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ru-RU" altLang="ru-RU" sz="1121" dirty="0">
                  <a:solidFill>
                    <a:srgbClr val="FEFEFE"/>
                  </a:solidFill>
                  <a:cs typeface="Arial" panose="020B0604020202020204" pitchFamily="34" charset="0"/>
                </a:rPr>
                <a:t>A</a:t>
              </a:r>
              <a:endParaRPr lang="ru-RU" altLang="ru-RU" sz="2017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5" name="Rectangle 25">
              <a:extLst>
                <a:ext uri="{FF2B5EF4-FFF2-40B4-BE49-F238E27FC236}">
                  <a16:creationId xmlns:a16="http://schemas.microsoft.com/office/drawing/2014/main" id="{FB4E8883-3ED1-573E-823A-9872CFA7021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10347666" y="2746411"/>
              <a:ext cx="92980" cy="1539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ru-RU" altLang="ru-RU" sz="1121" dirty="0">
                  <a:solidFill>
                    <a:srgbClr val="FEFEFE"/>
                  </a:solidFill>
                  <a:cs typeface="Arial" panose="020B0604020202020204" pitchFamily="34" charset="0"/>
                </a:rPr>
                <a:t>N</a:t>
              </a:r>
              <a:endParaRPr lang="ru-RU" altLang="ru-RU" sz="2017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6" name="Rectangle 26">
              <a:extLst>
                <a:ext uri="{FF2B5EF4-FFF2-40B4-BE49-F238E27FC236}">
                  <a16:creationId xmlns:a16="http://schemas.microsoft.com/office/drawing/2014/main" id="{9058EFFA-B313-B380-7254-1B0A225F63C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10350449" y="2855947"/>
              <a:ext cx="85827" cy="1539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ru-RU" altLang="ru-RU" sz="1121" dirty="0">
                  <a:solidFill>
                    <a:srgbClr val="FEFEFE"/>
                  </a:solidFill>
                  <a:cs typeface="Arial" panose="020B0604020202020204" pitchFamily="34" charset="0"/>
                </a:rPr>
                <a:t>S</a:t>
              </a:r>
              <a:endParaRPr lang="ru-RU" altLang="ru-RU" sz="2017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7" name="Rectangle 27">
              <a:extLst>
                <a:ext uri="{FF2B5EF4-FFF2-40B4-BE49-F238E27FC236}">
                  <a16:creationId xmlns:a16="http://schemas.microsoft.com/office/drawing/2014/main" id="{A29176CC-E11D-B24E-E262-7310A14EC9F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10353230" y="2967073"/>
              <a:ext cx="78676" cy="1539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ru-RU" altLang="ru-RU" sz="1121" dirty="0">
                  <a:solidFill>
                    <a:srgbClr val="FEFEFE"/>
                  </a:solidFill>
                  <a:cs typeface="Arial" panose="020B0604020202020204" pitchFamily="34" charset="0"/>
                </a:rPr>
                <a:t>T</a:t>
              </a:r>
              <a:endParaRPr lang="ru-RU" altLang="ru-RU" sz="2017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8" name="Rectangle 28">
              <a:extLst>
                <a:ext uri="{FF2B5EF4-FFF2-40B4-BE49-F238E27FC236}">
                  <a16:creationId xmlns:a16="http://schemas.microsoft.com/office/drawing/2014/main" id="{D3E5A195-7C70-E984-F498-6202CFCC989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10350449" y="3070261"/>
              <a:ext cx="85827" cy="1539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ru-RU" altLang="ru-RU" sz="1121" dirty="0">
                  <a:solidFill>
                    <a:srgbClr val="FEFEFE"/>
                  </a:solidFill>
                  <a:cs typeface="Arial" panose="020B0604020202020204" pitchFamily="34" charset="0"/>
                </a:rPr>
                <a:t>E</a:t>
              </a:r>
              <a:endParaRPr lang="ru-RU" altLang="ru-RU" sz="2017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9" name="Rectangle 29">
              <a:extLst>
                <a:ext uri="{FF2B5EF4-FFF2-40B4-BE49-F238E27FC236}">
                  <a16:creationId xmlns:a16="http://schemas.microsoft.com/office/drawing/2014/main" id="{A9B5967B-777B-FAC1-44B8-F5F60B3FDB0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10357602" y="3173447"/>
              <a:ext cx="71523" cy="1539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ru-RU" altLang="ru-RU" sz="1121" dirty="0">
                  <a:solidFill>
                    <a:srgbClr val="FEFEFE"/>
                  </a:solidFill>
                  <a:cs typeface="Arial" panose="020B0604020202020204" pitchFamily="34" charset="0"/>
                </a:rPr>
                <a:t>L</a:t>
              </a:r>
              <a:endParaRPr lang="ru-RU" altLang="ru-RU" sz="2017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0" name="Rectangle 30">
              <a:extLst>
                <a:ext uri="{FF2B5EF4-FFF2-40B4-BE49-F238E27FC236}">
                  <a16:creationId xmlns:a16="http://schemas.microsoft.com/office/drawing/2014/main" id="{01EAB619-A966-824F-D2DF-1BF28AB9A13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10350449" y="3270285"/>
              <a:ext cx="85827" cy="1539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ru-RU" altLang="ru-RU" sz="1121" dirty="0">
                  <a:solidFill>
                    <a:srgbClr val="FEFEFE"/>
                  </a:solidFill>
                  <a:cs typeface="Arial" panose="020B0604020202020204" pitchFamily="34" charset="0"/>
                </a:rPr>
                <a:t>E</a:t>
              </a:r>
              <a:endParaRPr lang="ru-RU" altLang="ru-RU" sz="2017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1" name="Rectangle 31">
              <a:extLst>
                <a:ext uri="{FF2B5EF4-FFF2-40B4-BE49-F238E27FC236}">
                  <a16:creationId xmlns:a16="http://schemas.microsoft.com/office/drawing/2014/main" id="{D82BC505-3B02-7DBF-FA0D-C3536C59008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10347666" y="3386173"/>
              <a:ext cx="92980" cy="1539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ru-RU" altLang="ru-RU" sz="1121" dirty="0">
                  <a:solidFill>
                    <a:srgbClr val="FEFEFE"/>
                  </a:solidFill>
                  <a:cs typeface="Arial" panose="020B0604020202020204" pitchFamily="34" charset="0"/>
                </a:rPr>
                <a:t>C</a:t>
              </a:r>
              <a:endParaRPr lang="ru-RU" altLang="ru-RU" sz="2017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2" name="Rectangle 32">
              <a:extLst>
                <a:ext uri="{FF2B5EF4-FFF2-40B4-BE49-F238E27FC236}">
                  <a16:creationId xmlns:a16="http://schemas.microsoft.com/office/drawing/2014/main" id="{5F7864C5-E641-8792-8DE5-4C5447E06CE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10344091" y="3516348"/>
              <a:ext cx="100132" cy="1539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ru-RU" altLang="ru-RU" sz="1121" dirty="0">
                  <a:solidFill>
                    <a:srgbClr val="FEFEFE"/>
                  </a:solidFill>
                  <a:cs typeface="Arial" panose="020B0604020202020204" pitchFamily="34" charset="0"/>
                </a:rPr>
                <a:t>O</a:t>
              </a:r>
              <a:endParaRPr lang="ru-RU" altLang="ru-RU" sz="2017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3" name="Rectangle 33">
              <a:extLst>
                <a:ext uri="{FF2B5EF4-FFF2-40B4-BE49-F238E27FC236}">
                  <a16:creationId xmlns:a16="http://schemas.microsoft.com/office/drawing/2014/main" id="{1835A38A-906C-770C-93E5-125A898ED5B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10339721" y="3654460"/>
              <a:ext cx="107285" cy="1539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ru-RU" altLang="ru-RU" sz="1121" dirty="0">
                  <a:solidFill>
                    <a:srgbClr val="FEFEFE"/>
                  </a:solidFill>
                  <a:cs typeface="Arial" panose="020B0604020202020204" pitchFamily="34" charset="0"/>
                </a:rPr>
                <a:t>M</a:t>
              </a:r>
              <a:endParaRPr lang="ru-RU" altLang="ru-RU" sz="2017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</p:grpSp>
      <p:pic>
        <p:nvPicPr>
          <p:cNvPr id="2" name="object 2">
            <a:extLst>
              <a:ext uri="{FF2B5EF4-FFF2-40B4-BE49-F238E27FC236}">
                <a16:creationId xmlns:a16="http://schemas.microsoft.com/office/drawing/2014/main" id="{DA23F932-A0B2-8EED-1594-1571C19CDEEB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09601" y="6375401"/>
            <a:ext cx="469900" cy="19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773381"/>
      </p:ext>
    </p:extLst>
  </p:cSld>
  <p:clrMapOvr>
    <a:masterClrMapping/>
  </p:clrMapOvr>
  <p:transition spd="med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3">
            <a:extLst>
              <a:ext uri="{FF2B5EF4-FFF2-40B4-BE49-F238E27FC236}">
                <a16:creationId xmlns:a16="http://schemas.microsoft.com/office/drawing/2014/main" id="{087E78EF-64B4-48AF-A435-117E40D237BD}"/>
              </a:ext>
            </a:extLst>
          </p:cNvPr>
          <p:cNvSpPr txBox="1">
            <a:spLocks/>
          </p:cNvSpPr>
          <p:nvPr/>
        </p:nvSpPr>
        <p:spPr>
          <a:xfrm>
            <a:off x="37619" y="3558400"/>
            <a:ext cx="10551206" cy="252923"/>
          </a:xfrm>
          <a:prstGeom prst="rect">
            <a:avLst/>
          </a:prstGeom>
        </p:spPr>
        <p:txBody>
          <a:bodyPr vert="horz" wrap="square" lIns="0" tIns="89087" rIns="0" bIns="0" rtlCol="0" anchor="ctr">
            <a:spAutoFit/>
          </a:bodyPr>
          <a:lstStyle>
            <a:defPPr>
              <a:defRPr lang="ru-RU"/>
            </a:defPPr>
            <a:lvl1pPr marL="0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761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9523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44284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9046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73807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88569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3330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8092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6809">
              <a:lnSpc>
                <a:spcPct val="100000"/>
              </a:lnSpc>
              <a:spcBef>
                <a:spcPts val="298"/>
              </a:spcBef>
            </a:pPr>
            <a:r>
              <a:rPr lang="ru-RU" sz="1059" i="1" dirty="0">
                <a:latin typeface="Times New Roman"/>
                <a:cs typeface="Times New Roman"/>
              </a:rPr>
              <a:t>Реализуйте всестороннюю цифровую стратегию</a:t>
            </a:r>
            <a:endParaRPr lang="ru-RU" sz="1257" i="1" dirty="0">
              <a:latin typeface="Times New Roman"/>
              <a:cs typeface="Times New Roman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327F06A-C813-40FE-A76C-6377BEB2D79A}"/>
              </a:ext>
            </a:extLst>
          </p:cNvPr>
          <p:cNvSpPr txBox="1"/>
          <p:nvPr/>
        </p:nvSpPr>
        <p:spPr>
          <a:xfrm>
            <a:off x="719291" y="334518"/>
            <a:ext cx="8521907" cy="59849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ru-RU"/>
            </a:defPPr>
            <a:lvl1pPr marL="0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761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9523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44284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9046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73807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88569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3330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8092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defRPr/>
            </a:pPr>
            <a:r>
              <a:rPr lang="ru-RU" sz="1800" b="1" dirty="0">
                <a:solidFill>
                  <a:srgbClr val="29B758"/>
                </a:solidFill>
                <a:latin typeface="Aptos" panose="020B0004020202020204" pitchFamily="34" charset="0"/>
                <a:ea typeface="Cambria"/>
                <a:cs typeface="Times New Roman"/>
              </a:rPr>
              <a:t>Панель управления реселлера </a:t>
            </a:r>
            <a:r>
              <a:rPr lang="en-US" sz="1800" b="1" dirty="0" err="1">
                <a:solidFill>
                  <a:srgbClr val="29B758"/>
                </a:solidFill>
                <a:latin typeface="Aptos" panose="020B0004020202020204" pitchFamily="34" charset="0"/>
                <a:ea typeface="Cambria"/>
                <a:cs typeface="Times New Roman"/>
              </a:rPr>
              <a:t>Starlink</a:t>
            </a:r>
            <a:endParaRPr lang="ru-RU" sz="1800" b="1" dirty="0">
              <a:solidFill>
                <a:srgbClr val="29B758"/>
              </a:solidFill>
              <a:latin typeface="Aptos" panose="020B0004020202020204" pitchFamily="34" charset="0"/>
              <a:ea typeface="Cambria"/>
              <a:cs typeface="Times New Roman"/>
            </a:endParaRPr>
          </a:p>
          <a:p>
            <a:pPr>
              <a:defRPr/>
            </a:pPr>
            <a:endParaRPr lang="ru-RU" sz="1669" i="1" dirty="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22" name="Line 31">
            <a:extLst>
              <a:ext uri="{FF2B5EF4-FFF2-40B4-BE49-F238E27FC236}">
                <a16:creationId xmlns:a16="http://schemas.microsoft.com/office/drawing/2014/main" id="{DD0574D2-2C8A-4299-8829-2BF9C9E27057}"/>
              </a:ext>
            </a:extLst>
          </p:cNvPr>
          <p:cNvSpPr>
            <a:spLocks noChangeShapeType="1"/>
          </p:cNvSpPr>
          <p:nvPr/>
        </p:nvSpPr>
        <p:spPr bwMode="auto">
          <a:xfrm>
            <a:off x="883091" y="802552"/>
            <a:ext cx="9472410" cy="0"/>
          </a:xfrm>
          <a:prstGeom prst="line">
            <a:avLst/>
          </a:prstGeom>
          <a:noFill/>
          <a:ln w="11113" cap="flat">
            <a:solidFill>
              <a:srgbClr val="5FC639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01718" tIns="50858" rIns="101718" bIns="50858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marL="0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761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9523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44284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9046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73807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88569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3330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8092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2003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pic>
        <p:nvPicPr>
          <p:cNvPr id="3" name="Рисунок 7">
            <a:extLst>
              <a:ext uri="{FF2B5EF4-FFF2-40B4-BE49-F238E27FC236}">
                <a16:creationId xmlns:a16="http://schemas.microsoft.com/office/drawing/2014/main" id="{350414CC-E6B3-5AEF-565A-56F4FEF2382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0088" y="235336"/>
            <a:ext cx="1151593" cy="584465"/>
          </a:xfrm>
          <a:prstGeom prst="rect">
            <a:avLst/>
          </a:prstGeom>
        </p:spPr>
      </p:pic>
      <p:grpSp>
        <p:nvGrpSpPr>
          <p:cNvPr id="33" name="Группа 34">
            <a:extLst>
              <a:ext uri="{FF2B5EF4-FFF2-40B4-BE49-F238E27FC236}">
                <a16:creationId xmlns:a16="http://schemas.microsoft.com/office/drawing/2014/main" id="{C3F8EAB8-8592-F2B7-E8FB-41B1C0CF0F8B}"/>
              </a:ext>
            </a:extLst>
          </p:cNvPr>
          <p:cNvGrpSpPr/>
          <p:nvPr/>
        </p:nvGrpSpPr>
        <p:grpSpPr>
          <a:xfrm>
            <a:off x="11604634" y="2735589"/>
            <a:ext cx="174263" cy="1506037"/>
            <a:chOff x="10315609" y="2441132"/>
            <a:chExt cx="155506" cy="1343929"/>
          </a:xfrm>
        </p:grpSpPr>
        <p:sp>
          <p:nvSpPr>
            <p:cNvPr id="10" name="Rectangle 22">
              <a:extLst>
                <a:ext uri="{FF2B5EF4-FFF2-40B4-BE49-F238E27FC236}">
                  <a16:creationId xmlns:a16="http://schemas.microsoft.com/office/drawing/2014/main" id="{06E214A9-DF35-085E-2104-04777C24425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10353230" y="2403511"/>
              <a:ext cx="78676" cy="1539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ru-RU" altLang="ru-RU" sz="1121" dirty="0">
                  <a:solidFill>
                    <a:srgbClr val="FEFEFE"/>
                  </a:solidFill>
                  <a:cs typeface="Arial" panose="020B0604020202020204" pitchFamily="34" charset="0"/>
                </a:rPr>
                <a:t>T</a:t>
              </a:r>
              <a:endParaRPr lang="ru-RU" altLang="ru-RU" sz="2017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2" name="Rectangle 23">
              <a:extLst>
                <a:ext uri="{FF2B5EF4-FFF2-40B4-BE49-F238E27FC236}">
                  <a16:creationId xmlns:a16="http://schemas.microsoft.com/office/drawing/2014/main" id="{EF48DFC3-1995-F443-ACF3-F583CBD25F4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10347666" y="2513047"/>
              <a:ext cx="92980" cy="1539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ru-RU" altLang="ru-RU" sz="1121" dirty="0">
                  <a:solidFill>
                    <a:srgbClr val="FEFEFE"/>
                  </a:solidFill>
                  <a:cs typeface="Arial" panose="020B0604020202020204" pitchFamily="34" charset="0"/>
                </a:rPr>
                <a:t>R</a:t>
              </a:r>
              <a:endParaRPr lang="ru-RU" altLang="ru-RU" sz="2017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3" name="Rectangle 24">
              <a:extLst>
                <a:ext uri="{FF2B5EF4-FFF2-40B4-BE49-F238E27FC236}">
                  <a16:creationId xmlns:a16="http://schemas.microsoft.com/office/drawing/2014/main" id="{9C45A54D-6D3E-D219-3EFB-132A6BD7AE3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10350449" y="2624172"/>
              <a:ext cx="85827" cy="1539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ru-RU" altLang="ru-RU" sz="1121" dirty="0">
                  <a:solidFill>
                    <a:srgbClr val="FEFEFE"/>
                  </a:solidFill>
                  <a:cs typeface="Arial" panose="020B0604020202020204" pitchFamily="34" charset="0"/>
                </a:rPr>
                <a:t>A</a:t>
              </a:r>
              <a:endParaRPr lang="ru-RU" altLang="ru-RU" sz="2017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8" name="Rectangle 25">
              <a:extLst>
                <a:ext uri="{FF2B5EF4-FFF2-40B4-BE49-F238E27FC236}">
                  <a16:creationId xmlns:a16="http://schemas.microsoft.com/office/drawing/2014/main" id="{C632765D-FFE3-9895-E10C-F70328FF27D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10347666" y="2746411"/>
              <a:ext cx="92980" cy="1539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ru-RU" altLang="ru-RU" sz="1121" dirty="0">
                  <a:solidFill>
                    <a:srgbClr val="FEFEFE"/>
                  </a:solidFill>
                  <a:cs typeface="Arial" panose="020B0604020202020204" pitchFamily="34" charset="0"/>
                </a:rPr>
                <a:t>N</a:t>
              </a:r>
              <a:endParaRPr lang="ru-RU" altLang="ru-RU" sz="2017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3" name="Rectangle 26">
              <a:extLst>
                <a:ext uri="{FF2B5EF4-FFF2-40B4-BE49-F238E27FC236}">
                  <a16:creationId xmlns:a16="http://schemas.microsoft.com/office/drawing/2014/main" id="{14EDFF3C-47B6-F385-D8F1-30E3DFAB6E9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10350449" y="2855947"/>
              <a:ext cx="85827" cy="1539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ru-RU" altLang="ru-RU" sz="1121" dirty="0">
                  <a:solidFill>
                    <a:srgbClr val="FEFEFE"/>
                  </a:solidFill>
                  <a:cs typeface="Arial" panose="020B0604020202020204" pitchFamily="34" charset="0"/>
                </a:rPr>
                <a:t>S</a:t>
              </a:r>
              <a:endParaRPr lang="ru-RU" altLang="ru-RU" sz="2017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4" name="Rectangle 27">
              <a:extLst>
                <a:ext uri="{FF2B5EF4-FFF2-40B4-BE49-F238E27FC236}">
                  <a16:creationId xmlns:a16="http://schemas.microsoft.com/office/drawing/2014/main" id="{2D14F832-57DF-38D5-6504-B9432D52FAD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10353230" y="2967073"/>
              <a:ext cx="78676" cy="1539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ru-RU" altLang="ru-RU" sz="1121" dirty="0">
                  <a:solidFill>
                    <a:srgbClr val="FEFEFE"/>
                  </a:solidFill>
                  <a:cs typeface="Arial" panose="020B0604020202020204" pitchFamily="34" charset="0"/>
                </a:rPr>
                <a:t>T</a:t>
              </a:r>
              <a:endParaRPr lang="ru-RU" altLang="ru-RU" sz="2017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7" name="Rectangle 28">
              <a:extLst>
                <a:ext uri="{FF2B5EF4-FFF2-40B4-BE49-F238E27FC236}">
                  <a16:creationId xmlns:a16="http://schemas.microsoft.com/office/drawing/2014/main" id="{A80DCD55-DFBA-D126-DC87-EB75B1618F7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10350449" y="3070261"/>
              <a:ext cx="85827" cy="1539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ru-RU" altLang="ru-RU" sz="1121" dirty="0">
                  <a:solidFill>
                    <a:srgbClr val="FEFEFE"/>
                  </a:solidFill>
                  <a:cs typeface="Arial" panose="020B0604020202020204" pitchFamily="34" charset="0"/>
                </a:rPr>
                <a:t>E</a:t>
              </a:r>
              <a:endParaRPr lang="ru-RU" altLang="ru-RU" sz="2017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8" name="Rectangle 29">
              <a:extLst>
                <a:ext uri="{FF2B5EF4-FFF2-40B4-BE49-F238E27FC236}">
                  <a16:creationId xmlns:a16="http://schemas.microsoft.com/office/drawing/2014/main" id="{583C6CBF-8143-AC3A-63D4-BB67996EA80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10357602" y="3173447"/>
              <a:ext cx="71523" cy="1539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ru-RU" altLang="ru-RU" sz="1121" dirty="0">
                  <a:solidFill>
                    <a:srgbClr val="FEFEFE"/>
                  </a:solidFill>
                  <a:cs typeface="Arial" panose="020B0604020202020204" pitchFamily="34" charset="0"/>
                </a:rPr>
                <a:t>L</a:t>
              </a:r>
              <a:endParaRPr lang="ru-RU" altLang="ru-RU" sz="2017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9" name="Rectangle 30">
              <a:extLst>
                <a:ext uri="{FF2B5EF4-FFF2-40B4-BE49-F238E27FC236}">
                  <a16:creationId xmlns:a16="http://schemas.microsoft.com/office/drawing/2014/main" id="{45BEE192-6C6A-5F98-B5EB-DC9907C3B87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10350449" y="3270285"/>
              <a:ext cx="85827" cy="1539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ru-RU" altLang="ru-RU" sz="1121" dirty="0">
                  <a:solidFill>
                    <a:srgbClr val="FEFEFE"/>
                  </a:solidFill>
                  <a:cs typeface="Arial" panose="020B0604020202020204" pitchFamily="34" charset="0"/>
                </a:rPr>
                <a:t>E</a:t>
              </a:r>
              <a:endParaRPr lang="ru-RU" altLang="ru-RU" sz="2017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" name="Rectangle 31">
              <a:extLst>
                <a:ext uri="{FF2B5EF4-FFF2-40B4-BE49-F238E27FC236}">
                  <a16:creationId xmlns:a16="http://schemas.microsoft.com/office/drawing/2014/main" id="{8EEFCFC8-C9FF-60CA-71DE-D0CB454D307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10347666" y="3386173"/>
              <a:ext cx="92980" cy="1539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ru-RU" altLang="ru-RU" sz="1121" dirty="0">
                  <a:solidFill>
                    <a:srgbClr val="FEFEFE"/>
                  </a:solidFill>
                  <a:cs typeface="Arial" panose="020B0604020202020204" pitchFamily="34" charset="0"/>
                </a:rPr>
                <a:t>C</a:t>
              </a:r>
              <a:endParaRPr lang="ru-RU" altLang="ru-RU" sz="2017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" name="Rectangle 32">
              <a:extLst>
                <a:ext uri="{FF2B5EF4-FFF2-40B4-BE49-F238E27FC236}">
                  <a16:creationId xmlns:a16="http://schemas.microsoft.com/office/drawing/2014/main" id="{E2B88CFB-C5EA-9472-5497-D6CBB710C6D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10344091" y="3516348"/>
              <a:ext cx="100132" cy="1539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ru-RU" altLang="ru-RU" sz="1121" dirty="0">
                  <a:solidFill>
                    <a:srgbClr val="FEFEFE"/>
                  </a:solidFill>
                  <a:cs typeface="Arial" panose="020B0604020202020204" pitchFamily="34" charset="0"/>
                </a:rPr>
                <a:t>O</a:t>
              </a:r>
              <a:endParaRPr lang="ru-RU" altLang="ru-RU" sz="2017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2" name="Rectangle 33">
              <a:extLst>
                <a:ext uri="{FF2B5EF4-FFF2-40B4-BE49-F238E27FC236}">
                  <a16:creationId xmlns:a16="http://schemas.microsoft.com/office/drawing/2014/main" id="{C51C3E72-2DB3-B496-AE15-0A6BBFCFB54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10339721" y="3654460"/>
              <a:ext cx="107285" cy="1539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ru-RU" altLang="ru-RU" sz="1121" dirty="0">
                  <a:solidFill>
                    <a:srgbClr val="FEFEFE"/>
                  </a:solidFill>
                  <a:cs typeface="Arial" panose="020B0604020202020204" pitchFamily="34" charset="0"/>
                </a:rPr>
                <a:t>M</a:t>
              </a:r>
              <a:endParaRPr lang="ru-RU" altLang="ru-RU" sz="2017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</p:grp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915D0CA-D4EF-6CDC-2408-B8DD4391AA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09859"/>
            <a:ext cx="6202448" cy="3496824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AF946BB9-A89B-00B2-46C0-72203323EC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7516" y="1624235"/>
            <a:ext cx="5030749" cy="3662120"/>
          </a:xfrm>
          <a:prstGeom prst="rect">
            <a:avLst/>
          </a:prstGeom>
        </p:spPr>
      </p:pic>
      <p:pic>
        <p:nvPicPr>
          <p:cNvPr id="35" name="object 2">
            <a:extLst>
              <a:ext uri="{FF2B5EF4-FFF2-40B4-BE49-F238E27FC236}">
                <a16:creationId xmlns:a16="http://schemas.microsoft.com/office/drawing/2014/main" id="{7E5F1EBC-C9B3-79E0-78CC-DC195459ACA5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09601" y="6375401"/>
            <a:ext cx="469900" cy="19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5705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0"/>
          <p:cNvSpPr>
            <a:spLocks noChangeArrowheads="1"/>
          </p:cNvSpPr>
          <p:nvPr/>
        </p:nvSpPr>
        <p:spPr bwMode="auto">
          <a:xfrm rot="5400000">
            <a:off x="11687764" y="3132730"/>
            <a:ext cx="65" cy="308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ru-RU" altLang="ru-RU" sz="200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" name="Rectangle 30"/>
          <p:cNvSpPr>
            <a:spLocks noChangeArrowheads="1"/>
          </p:cNvSpPr>
          <p:nvPr/>
        </p:nvSpPr>
        <p:spPr bwMode="auto">
          <a:xfrm>
            <a:off x="4006032" y="521409"/>
            <a:ext cx="65" cy="308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ru-RU" altLang="ru-RU" sz="200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" name="Line 31"/>
          <p:cNvSpPr>
            <a:spLocks noChangeShapeType="1"/>
          </p:cNvSpPr>
          <p:nvPr/>
        </p:nvSpPr>
        <p:spPr bwMode="auto">
          <a:xfrm>
            <a:off x="883091" y="802552"/>
            <a:ext cx="9472410" cy="0"/>
          </a:xfrm>
          <a:prstGeom prst="line">
            <a:avLst/>
          </a:prstGeom>
          <a:noFill/>
          <a:ln w="11113" cap="flat">
            <a:solidFill>
              <a:srgbClr val="5FC639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01718" tIns="50858" rIns="101718" bIns="50858" numCol="1" anchor="t" anchorCtr="0" compatLnSpc="1">
            <a:prstTxWarp prst="textNoShape">
              <a:avLst/>
            </a:prstTxWarp>
          </a:bodyPr>
          <a:lstStyle/>
          <a:p>
            <a:endParaRPr lang="ru-RU" sz="2003">
              <a:solidFill>
                <a:prstClr val="black"/>
              </a:solidFill>
            </a:endParaRPr>
          </a:p>
        </p:txBody>
      </p:sp>
      <p:pic>
        <p:nvPicPr>
          <p:cNvPr id="77" name="Рисунок 7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3789" y="370183"/>
            <a:ext cx="1151593" cy="584465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546446" y="2322486"/>
            <a:ext cx="7780424" cy="4005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3" i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53E2424-4EFA-A12A-658D-0BED433A40DC}"/>
              </a:ext>
            </a:extLst>
          </p:cNvPr>
          <p:cNvSpPr txBox="1"/>
          <p:nvPr/>
        </p:nvSpPr>
        <p:spPr>
          <a:xfrm>
            <a:off x="719291" y="334517"/>
            <a:ext cx="8521907" cy="608674"/>
          </a:xfrm>
          <a:prstGeom prst="rect">
            <a:avLst/>
          </a:prstGeom>
          <a:noFill/>
        </p:spPr>
        <p:txBody>
          <a:bodyPr wrap="square" lIns="102470" tIns="51235" rIns="102470" bIns="51235" anchor="t">
            <a:spAutoFit/>
          </a:bodyPr>
          <a:lstStyle/>
          <a:p>
            <a:pPr defTabSz="1029523">
              <a:lnSpc>
                <a:spcPct val="90000"/>
              </a:lnSpc>
              <a:spcBef>
                <a:spcPct val="0"/>
              </a:spcBef>
              <a:defRPr/>
            </a:pPr>
            <a:r>
              <a:rPr lang="ru-RU" b="1" dirty="0">
                <a:solidFill>
                  <a:srgbClr val="29B758"/>
                </a:solidFill>
                <a:latin typeface="Aptos" panose="020B0004020202020204" pitchFamily="34" charset="0"/>
                <a:ea typeface="Cambria"/>
                <a:cs typeface="Times New Roman"/>
              </a:rPr>
              <a:t>Реализованный проект СНП 2.0</a:t>
            </a:r>
          </a:p>
          <a:p>
            <a:pPr>
              <a:defRPr/>
            </a:pPr>
            <a:endParaRPr lang="ru-RU" sz="1669" i="1" dirty="0">
              <a:solidFill>
                <a:prstClr val="black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5974D85-DF18-1572-DE1C-89BA175539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5744" y="3896530"/>
            <a:ext cx="2214854" cy="257427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A9D0CCC-7901-0894-EB92-E1B18566DB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37837" y="1083696"/>
            <a:ext cx="1930708" cy="257427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0B0DAE8-AE59-F9BA-F340-34709C2BF3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79476" y="3939114"/>
            <a:ext cx="1930708" cy="248910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A6867FB-9C1F-C19D-1F02-366F07E6E9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37835" y="3939114"/>
            <a:ext cx="1930708" cy="2489109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BCF0CC0F-CB1F-0CA6-59E9-9C90286F73A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85744" y="1083685"/>
            <a:ext cx="2214854" cy="2574277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6CBC2186-2953-D9BC-F0B3-9EE79993768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79476" y="1083685"/>
            <a:ext cx="1979483" cy="2574277"/>
          </a:xfrm>
          <a:prstGeom prst="rect">
            <a:avLst/>
          </a:prstGeom>
        </p:spPr>
      </p:pic>
      <p:sp>
        <p:nvSpPr>
          <p:cNvPr id="18" name="object 7">
            <a:extLst>
              <a:ext uri="{FF2B5EF4-FFF2-40B4-BE49-F238E27FC236}">
                <a16:creationId xmlns:a16="http://schemas.microsoft.com/office/drawing/2014/main" id="{41B6FD34-91E1-26D2-00F0-F56906014C44}"/>
              </a:ext>
            </a:extLst>
          </p:cNvPr>
          <p:cNvSpPr txBox="1"/>
          <p:nvPr/>
        </p:nvSpPr>
        <p:spPr>
          <a:xfrm>
            <a:off x="803484" y="1046169"/>
            <a:ext cx="4120420" cy="2285046"/>
          </a:xfrm>
          <a:prstGeom prst="rect">
            <a:avLst/>
          </a:prstGeom>
        </p:spPr>
        <p:txBody>
          <a:bodyPr vert="horz" wrap="square" lIns="0" tIns="17650" rIns="0" bIns="0" rtlCol="0">
            <a:spAutoFit/>
          </a:bodyPr>
          <a:lstStyle/>
          <a:p>
            <a:pPr marL="16809" marR="6724" algn="just">
              <a:lnSpc>
                <a:spcPct val="101299"/>
              </a:lnSpc>
              <a:spcBef>
                <a:spcPts val="139"/>
              </a:spcBef>
            </a:pPr>
            <a:r>
              <a:rPr lang="ru-RU" sz="1588" dirty="0">
                <a:solidFill>
                  <a:srgbClr val="FFFFFF"/>
                </a:solidFill>
                <a:latin typeface="Aptos" panose="020B0004020202020204" pitchFamily="34" charset="0"/>
                <a:cs typeface="Calibri"/>
              </a:rPr>
              <a:t>В рамках обеспечения высокоскоростным интернетом 3000 СНП, АО «Транстелеком» в декабре 2025 года обеспечил 584 точек СНП современным решением спутникового интернета – </a:t>
            </a:r>
            <a:r>
              <a:rPr lang="en-US" sz="1588" dirty="0" err="1">
                <a:solidFill>
                  <a:srgbClr val="FFFFFF"/>
                </a:solidFill>
                <a:latin typeface="Aptos" panose="020B0004020202020204" pitchFamily="34" charset="0"/>
                <a:cs typeface="Calibri"/>
              </a:rPr>
              <a:t>Starlink</a:t>
            </a:r>
            <a:r>
              <a:rPr lang="en-US" sz="1588" dirty="0">
                <a:solidFill>
                  <a:srgbClr val="FFFFFF"/>
                </a:solidFill>
                <a:latin typeface="Aptos" panose="020B0004020202020204" pitchFamily="34" charset="0"/>
                <a:cs typeface="Calibri"/>
              </a:rPr>
              <a:t> </a:t>
            </a:r>
            <a:r>
              <a:rPr lang="ru-RU" sz="1588" dirty="0">
                <a:solidFill>
                  <a:srgbClr val="FFFFFF"/>
                </a:solidFill>
                <a:latin typeface="Aptos" panose="020B0004020202020204" pitchFamily="34" charset="0"/>
                <a:cs typeface="Calibri"/>
              </a:rPr>
              <a:t>от </a:t>
            </a:r>
            <a:r>
              <a:rPr lang="en-US" sz="1588" dirty="0">
                <a:solidFill>
                  <a:srgbClr val="FFFFFF"/>
                </a:solidFill>
                <a:latin typeface="Aptos" panose="020B0004020202020204" pitchFamily="34" charset="0"/>
                <a:cs typeface="Calibri"/>
              </a:rPr>
              <a:t>SpaceX</a:t>
            </a:r>
            <a:r>
              <a:rPr lang="ru-RU" sz="1588" dirty="0">
                <a:solidFill>
                  <a:srgbClr val="FFFFFF"/>
                </a:solidFill>
                <a:latin typeface="Aptos" panose="020B0004020202020204" pitchFamily="34" charset="0"/>
                <a:cs typeface="Calibri"/>
              </a:rPr>
              <a:t>.</a:t>
            </a:r>
            <a:endParaRPr lang="en-US" sz="1588" dirty="0">
              <a:solidFill>
                <a:srgbClr val="FFFFFF"/>
              </a:solidFill>
              <a:latin typeface="Aptos" panose="020B0004020202020204" pitchFamily="34" charset="0"/>
              <a:cs typeface="Calibri"/>
            </a:endParaRPr>
          </a:p>
          <a:p>
            <a:pPr marL="16809" marR="6724" algn="just">
              <a:lnSpc>
                <a:spcPct val="101299"/>
              </a:lnSpc>
              <a:spcBef>
                <a:spcPts val="139"/>
              </a:spcBef>
            </a:pPr>
            <a:endParaRPr lang="en-US" sz="1588" dirty="0">
              <a:solidFill>
                <a:srgbClr val="FFFFFF"/>
              </a:solidFill>
              <a:latin typeface="Aptos" panose="020B0004020202020204" pitchFamily="34" charset="0"/>
              <a:cs typeface="Calibri"/>
            </a:endParaRPr>
          </a:p>
          <a:p>
            <a:pPr marL="16809" marR="6724" algn="just">
              <a:lnSpc>
                <a:spcPct val="101299"/>
              </a:lnSpc>
              <a:spcBef>
                <a:spcPts val="139"/>
              </a:spcBef>
            </a:pPr>
            <a:endParaRPr lang="en-US" sz="1588" dirty="0">
              <a:solidFill>
                <a:srgbClr val="FFFFFF"/>
              </a:solidFill>
              <a:latin typeface="Aptos" panose="020B0004020202020204" pitchFamily="34" charset="0"/>
              <a:cs typeface="Calibri"/>
            </a:endParaRPr>
          </a:p>
          <a:p>
            <a:pPr marL="16809" marR="6724" algn="just">
              <a:lnSpc>
                <a:spcPct val="101299"/>
              </a:lnSpc>
              <a:spcBef>
                <a:spcPts val="139"/>
              </a:spcBef>
            </a:pPr>
            <a:r>
              <a:rPr lang="ru-RU" sz="1588" dirty="0">
                <a:solidFill>
                  <a:srgbClr val="FFFFFF"/>
                </a:solidFill>
                <a:latin typeface="Aptos" panose="020B0004020202020204" pitchFamily="34" charset="0"/>
                <a:cs typeface="Calibri"/>
              </a:rPr>
              <a:t>Срок выполнения монтажа – 2 недели</a:t>
            </a:r>
            <a:r>
              <a:rPr lang="en-US" sz="1588" dirty="0">
                <a:solidFill>
                  <a:srgbClr val="FFFFFF"/>
                </a:solidFill>
                <a:latin typeface="Aptos" panose="020B0004020202020204" pitchFamily="34" charset="0"/>
                <a:cs typeface="Calibri"/>
              </a:rPr>
              <a:t>;</a:t>
            </a:r>
            <a:endParaRPr lang="ru-RU" sz="1588" dirty="0">
              <a:solidFill>
                <a:srgbClr val="FFFFFF"/>
              </a:solidFill>
              <a:latin typeface="Aptos" panose="020B0004020202020204" pitchFamily="34" charset="0"/>
              <a:cs typeface="Calibri"/>
            </a:endParaRPr>
          </a:p>
          <a:p>
            <a:pPr marL="16809" marR="6724" algn="just">
              <a:lnSpc>
                <a:spcPct val="101299"/>
              </a:lnSpc>
              <a:spcBef>
                <a:spcPts val="139"/>
              </a:spcBef>
            </a:pPr>
            <a:r>
              <a:rPr lang="ru-RU" sz="1588" dirty="0">
                <a:solidFill>
                  <a:srgbClr val="FFFFFF"/>
                </a:solidFill>
                <a:latin typeface="Aptos" panose="020B0004020202020204" pitchFamily="34" charset="0"/>
                <a:cs typeface="Calibri"/>
              </a:rPr>
              <a:t>Подключенные точки – 584.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F31EBD8D-1601-1FA5-2852-1E4367CE8C0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4547" y="3896530"/>
            <a:ext cx="2221772" cy="2626954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9263D498-28E1-87C9-863F-30B2B095373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103122" y="3896531"/>
            <a:ext cx="1805818" cy="2626954"/>
          </a:xfrm>
          <a:prstGeom prst="rect">
            <a:avLst/>
          </a:prstGeom>
        </p:spPr>
      </p:pic>
      <p:pic>
        <p:nvPicPr>
          <p:cNvPr id="2" name="object 2">
            <a:extLst>
              <a:ext uri="{FF2B5EF4-FFF2-40B4-BE49-F238E27FC236}">
                <a16:creationId xmlns:a16="http://schemas.microsoft.com/office/drawing/2014/main" id="{B15B771F-C922-6DEC-8ACC-0C4744C1D8F1}"/>
              </a:ext>
            </a:extLst>
          </p:cNvPr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14901" y="6523484"/>
            <a:ext cx="469900" cy="19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9884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6B8413-D359-F725-4DD9-5CE0DE5EB0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3">
            <a:extLst>
              <a:ext uri="{FF2B5EF4-FFF2-40B4-BE49-F238E27FC236}">
                <a16:creationId xmlns:a16="http://schemas.microsoft.com/office/drawing/2014/main" id="{CA091464-105D-F3C9-2B2B-C1FF39ED25AD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44772" y="7117"/>
            <a:ext cx="12102458" cy="685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2470" tIns="51235" rIns="102470" bIns="51235" numCol="1" anchor="t" anchorCtr="0" compatLnSpc="1">
            <a:prstTxWarp prst="textNoShape">
              <a:avLst/>
            </a:prstTxWarp>
          </a:bodyPr>
          <a:lstStyle/>
          <a:p>
            <a:endParaRPr lang="ru-RU" sz="2017" dirty="0">
              <a:solidFill>
                <a:prstClr val="black"/>
              </a:solidFill>
            </a:endParaRPr>
          </a:p>
        </p:txBody>
      </p:sp>
      <p:pic>
        <p:nvPicPr>
          <p:cNvPr id="1029" name="Picture 5">
            <a:extLst>
              <a:ext uri="{FF2B5EF4-FFF2-40B4-BE49-F238E27FC236}">
                <a16:creationId xmlns:a16="http://schemas.microsoft.com/office/drawing/2014/main" id="{B0F3275B-7CB2-DC42-E51A-D61B62AA4A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101" y="0"/>
            <a:ext cx="11607899" cy="6868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1FE74B17-A77B-1D63-AE4B-C5B6EAF21C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72" y="7116"/>
            <a:ext cx="521244" cy="6861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>
            <a:extLst>
              <a:ext uri="{FF2B5EF4-FFF2-40B4-BE49-F238E27FC236}">
                <a16:creationId xmlns:a16="http://schemas.microsoft.com/office/drawing/2014/main" id="{E3EBD32B-49E8-4FE0-2A73-473D998324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-3559"/>
            <a:ext cx="7112395" cy="6861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8">
            <a:extLst>
              <a:ext uri="{FF2B5EF4-FFF2-40B4-BE49-F238E27FC236}">
                <a16:creationId xmlns:a16="http://schemas.microsoft.com/office/drawing/2014/main" id="{0434E4BE-49FA-FBAC-BDC3-84C99F84AA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693" y="3179053"/>
            <a:ext cx="6325436" cy="396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sz="2550" b="1" dirty="0">
                <a:solidFill>
                  <a:srgbClr val="1415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Спасибо за внимание!</a:t>
            </a:r>
            <a:endParaRPr lang="ru-RU" altLang="ru-RU" sz="2550" b="1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8" name="Rectangle 9">
            <a:extLst>
              <a:ext uri="{FF2B5EF4-FFF2-40B4-BE49-F238E27FC236}">
                <a16:creationId xmlns:a16="http://schemas.microsoft.com/office/drawing/2014/main" id="{B9A6E2B1-7DB3-EC90-D4AC-11071F3EC9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9925" y="3058082"/>
            <a:ext cx="65" cy="241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ru-RU" altLang="ru-RU" sz="1569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3E8F8C3F-50CC-5EC1-9BF2-B7B1488FF95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6462" y="604856"/>
            <a:ext cx="1160113" cy="588789"/>
          </a:xfrm>
          <a:prstGeom prst="rect">
            <a:avLst/>
          </a:prstGeom>
        </p:spPr>
      </p:pic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01303061-B19E-013A-B1EE-E3B3956D9EE5}"/>
              </a:ext>
            </a:extLst>
          </p:cNvPr>
          <p:cNvGrpSpPr/>
          <p:nvPr/>
        </p:nvGrpSpPr>
        <p:grpSpPr>
          <a:xfrm>
            <a:off x="11604634" y="2735588"/>
            <a:ext cx="174263" cy="1506037"/>
            <a:chOff x="10315609" y="2441132"/>
            <a:chExt cx="155506" cy="1343929"/>
          </a:xfrm>
        </p:grpSpPr>
        <p:sp>
          <p:nvSpPr>
            <p:cNvPr id="36" name="Rectangle 22">
              <a:extLst>
                <a:ext uri="{FF2B5EF4-FFF2-40B4-BE49-F238E27FC236}">
                  <a16:creationId xmlns:a16="http://schemas.microsoft.com/office/drawing/2014/main" id="{57924E27-2013-8680-A6D1-115A1ED6F7C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10353230" y="2403511"/>
              <a:ext cx="78676" cy="1539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ru-RU" altLang="ru-RU" sz="1121" dirty="0">
                  <a:solidFill>
                    <a:srgbClr val="FEFEFE"/>
                  </a:solidFill>
                  <a:cs typeface="Arial" panose="020B0604020202020204" pitchFamily="34" charset="0"/>
                </a:rPr>
                <a:t>T</a:t>
              </a:r>
              <a:endParaRPr lang="ru-RU" altLang="ru-RU" sz="2017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7" name="Rectangle 23">
              <a:extLst>
                <a:ext uri="{FF2B5EF4-FFF2-40B4-BE49-F238E27FC236}">
                  <a16:creationId xmlns:a16="http://schemas.microsoft.com/office/drawing/2014/main" id="{491B4DC5-B366-FC3A-A25E-77F6114503D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10347666" y="2513047"/>
              <a:ext cx="92980" cy="1539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ru-RU" altLang="ru-RU" sz="1121" dirty="0">
                  <a:solidFill>
                    <a:srgbClr val="FEFEFE"/>
                  </a:solidFill>
                  <a:cs typeface="Arial" panose="020B0604020202020204" pitchFamily="34" charset="0"/>
                </a:rPr>
                <a:t>R</a:t>
              </a:r>
              <a:endParaRPr lang="ru-RU" altLang="ru-RU" sz="2017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8" name="Rectangle 24">
              <a:extLst>
                <a:ext uri="{FF2B5EF4-FFF2-40B4-BE49-F238E27FC236}">
                  <a16:creationId xmlns:a16="http://schemas.microsoft.com/office/drawing/2014/main" id="{050F0FC9-5388-B065-F042-109FA754D13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10350449" y="2624172"/>
              <a:ext cx="85827" cy="1539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ru-RU" altLang="ru-RU" sz="1121" dirty="0">
                  <a:solidFill>
                    <a:srgbClr val="FEFEFE"/>
                  </a:solidFill>
                  <a:cs typeface="Arial" panose="020B0604020202020204" pitchFamily="34" charset="0"/>
                </a:rPr>
                <a:t>A</a:t>
              </a:r>
              <a:endParaRPr lang="ru-RU" altLang="ru-RU" sz="2017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9" name="Rectangle 25">
              <a:extLst>
                <a:ext uri="{FF2B5EF4-FFF2-40B4-BE49-F238E27FC236}">
                  <a16:creationId xmlns:a16="http://schemas.microsoft.com/office/drawing/2014/main" id="{A0DA3CC2-1077-ACB7-C002-9ED9999E46B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10347666" y="2746411"/>
              <a:ext cx="92980" cy="1539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ru-RU" altLang="ru-RU" sz="1121" dirty="0">
                  <a:solidFill>
                    <a:srgbClr val="FEFEFE"/>
                  </a:solidFill>
                  <a:cs typeface="Arial" panose="020B0604020202020204" pitchFamily="34" charset="0"/>
                </a:rPr>
                <a:t>N</a:t>
              </a:r>
              <a:endParaRPr lang="ru-RU" altLang="ru-RU" sz="2017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0" name="Rectangle 26">
              <a:extLst>
                <a:ext uri="{FF2B5EF4-FFF2-40B4-BE49-F238E27FC236}">
                  <a16:creationId xmlns:a16="http://schemas.microsoft.com/office/drawing/2014/main" id="{F7DD698B-7521-5170-13E6-993EC4E3BDB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10350449" y="2855947"/>
              <a:ext cx="85827" cy="1539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ru-RU" altLang="ru-RU" sz="1121" dirty="0">
                  <a:solidFill>
                    <a:srgbClr val="FEFEFE"/>
                  </a:solidFill>
                  <a:cs typeface="Arial" panose="020B0604020202020204" pitchFamily="34" charset="0"/>
                </a:rPr>
                <a:t>S</a:t>
              </a:r>
              <a:endParaRPr lang="ru-RU" altLang="ru-RU" sz="2017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" name="Rectangle 27">
              <a:extLst>
                <a:ext uri="{FF2B5EF4-FFF2-40B4-BE49-F238E27FC236}">
                  <a16:creationId xmlns:a16="http://schemas.microsoft.com/office/drawing/2014/main" id="{835DE907-959C-DC2E-08D2-B6F6D461C7D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10353230" y="2967073"/>
              <a:ext cx="78676" cy="1539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ru-RU" altLang="ru-RU" sz="1121" dirty="0">
                  <a:solidFill>
                    <a:srgbClr val="FEFEFE"/>
                  </a:solidFill>
                  <a:cs typeface="Arial" panose="020B0604020202020204" pitchFamily="34" charset="0"/>
                </a:rPr>
                <a:t>T</a:t>
              </a:r>
              <a:endParaRPr lang="ru-RU" altLang="ru-RU" sz="2017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2" name="Rectangle 28">
              <a:extLst>
                <a:ext uri="{FF2B5EF4-FFF2-40B4-BE49-F238E27FC236}">
                  <a16:creationId xmlns:a16="http://schemas.microsoft.com/office/drawing/2014/main" id="{DDF725E2-D18C-CFCB-B255-F93F565A8DB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10350449" y="3070261"/>
              <a:ext cx="85827" cy="1539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ru-RU" altLang="ru-RU" sz="1121" dirty="0">
                  <a:solidFill>
                    <a:srgbClr val="FEFEFE"/>
                  </a:solidFill>
                  <a:cs typeface="Arial" panose="020B0604020202020204" pitchFamily="34" charset="0"/>
                </a:rPr>
                <a:t>E</a:t>
              </a:r>
              <a:endParaRPr lang="ru-RU" altLang="ru-RU" sz="2017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3" name="Rectangle 29">
              <a:extLst>
                <a:ext uri="{FF2B5EF4-FFF2-40B4-BE49-F238E27FC236}">
                  <a16:creationId xmlns:a16="http://schemas.microsoft.com/office/drawing/2014/main" id="{47CE626F-3430-6EE6-86D4-A921239A749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10357602" y="3173447"/>
              <a:ext cx="71523" cy="1539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ru-RU" altLang="ru-RU" sz="1121" dirty="0">
                  <a:solidFill>
                    <a:srgbClr val="FEFEFE"/>
                  </a:solidFill>
                  <a:cs typeface="Arial" panose="020B0604020202020204" pitchFamily="34" charset="0"/>
                </a:rPr>
                <a:t>L</a:t>
              </a:r>
              <a:endParaRPr lang="ru-RU" altLang="ru-RU" sz="2017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4" name="Rectangle 30">
              <a:extLst>
                <a:ext uri="{FF2B5EF4-FFF2-40B4-BE49-F238E27FC236}">
                  <a16:creationId xmlns:a16="http://schemas.microsoft.com/office/drawing/2014/main" id="{BD00346E-0A8C-E60D-312D-69B0E27015A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10350449" y="3270285"/>
              <a:ext cx="85827" cy="1539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ru-RU" altLang="ru-RU" sz="1121" dirty="0">
                  <a:solidFill>
                    <a:srgbClr val="FEFEFE"/>
                  </a:solidFill>
                  <a:cs typeface="Arial" panose="020B0604020202020204" pitchFamily="34" charset="0"/>
                </a:rPr>
                <a:t>E</a:t>
              </a:r>
              <a:endParaRPr lang="ru-RU" altLang="ru-RU" sz="2017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5" name="Rectangle 31">
              <a:extLst>
                <a:ext uri="{FF2B5EF4-FFF2-40B4-BE49-F238E27FC236}">
                  <a16:creationId xmlns:a16="http://schemas.microsoft.com/office/drawing/2014/main" id="{C8F0CBB6-23E7-2953-4145-C304F684C62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10347666" y="3386173"/>
              <a:ext cx="92980" cy="1539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ru-RU" altLang="ru-RU" sz="1121" dirty="0">
                  <a:solidFill>
                    <a:srgbClr val="FEFEFE"/>
                  </a:solidFill>
                  <a:cs typeface="Arial" panose="020B0604020202020204" pitchFamily="34" charset="0"/>
                </a:rPr>
                <a:t>C</a:t>
              </a:r>
              <a:endParaRPr lang="ru-RU" altLang="ru-RU" sz="2017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6" name="Rectangle 32">
              <a:extLst>
                <a:ext uri="{FF2B5EF4-FFF2-40B4-BE49-F238E27FC236}">
                  <a16:creationId xmlns:a16="http://schemas.microsoft.com/office/drawing/2014/main" id="{445E42D7-8174-6D89-9016-542D8B80253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10344091" y="3516348"/>
              <a:ext cx="100132" cy="1539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ru-RU" altLang="ru-RU" sz="1121" dirty="0">
                  <a:solidFill>
                    <a:srgbClr val="FEFEFE"/>
                  </a:solidFill>
                  <a:cs typeface="Arial" panose="020B0604020202020204" pitchFamily="34" charset="0"/>
                </a:rPr>
                <a:t>O</a:t>
              </a:r>
              <a:endParaRPr lang="ru-RU" altLang="ru-RU" sz="2017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7" name="Rectangle 33">
              <a:extLst>
                <a:ext uri="{FF2B5EF4-FFF2-40B4-BE49-F238E27FC236}">
                  <a16:creationId xmlns:a16="http://schemas.microsoft.com/office/drawing/2014/main" id="{6B7F8E92-E03D-0373-EBBA-E282667DF9A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10339721" y="3654460"/>
              <a:ext cx="107285" cy="1539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ru-RU" altLang="ru-RU" sz="1121" dirty="0">
                  <a:solidFill>
                    <a:srgbClr val="FEFEFE"/>
                  </a:solidFill>
                  <a:cs typeface="Arial" panose="020B0604020202020204" pitchFamily="34" charset="0"/>
                </a:rPr>
                <a:t>M</a:t>
              </a:r>
              <a:endParaRPr lang="ru-RU" altLang="ru-RU" sz="2017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599627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object 2">
            <a:extLst>
              <a:ext uri="{FF2B5EF4-FFF2-40B4-BE49-F238E27FC236}">
                <a16:creationId xmlns:a16="http://schemas.microsoft.com/office/drawing/2014/main" id="{8E71B6E1-41C4-5BA3-5778-681007A911C5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3862" y="6519602"/>
            <a:ext cx="322165" cy="256404"/>
          </a:xfrm>
          <a:prstGeom prst="rect">
            <a:avLst/>
          </a:prstGeom>
        </p:spPr>
      </p:pic>
      <p:grpSp>
        <p:nvGrpSpPr>
          <p:cNvPr id="36" name="Группа 34">
            <a:extLst>
              <a:ext uri="{FF2B5EF4-FFF2-40B4-BE49-F238E27FC236}">
                <a16:creationId xmlns:a16="http://schemas.microsoft.com/office/drawing/2014/main" id="{5593886B-2E81-F99A-A9ED-33CE37C37553}"/>
              </a:ext>
            </a:extLst>
          </p:cNvPr>
          <p:cNvGrpSpPr/>
          <p:nvPr/>
        </p:nvGrpSpPr>
        <p:grpSpPr>
          <a:xfrm>
            <a:off x="11604634" y="2735589"/>
            <a:ext cx="174263" cy="1506037"/>
            <a:chOff x="10315609" y="2441132"/>
            <a:chExt cx="155506" cy="1343929"/>
          </a:xfrm>
        </p:grpSpPr>
        <p:sp>
          <p:nvSpPr>
            <p:cNvPr id="24" name="Rectangle 22">
              <a:extLst>
                <a:ext uri="{FF2B5EF4-FFF2-40B4-BE49-F238E27FC236}">
                  <a16:creationId xmlns:a16="http://schemas.microsoft.com/office/drawing/2014/main" id="{0997427F-A11B-14C8-4829-6BC30E9DE5E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10353230" y="2403511"/>
              <a:ext cx="78676" cy="1539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ru-RU" altLang="ru-RU" sz="1121" dirty="0">
                  <a:solidFill>
                    <a:srgbClr val="FEFEFE"/>
                  </a:solidFill>
                  <a:cs typeface="Arial" panose="020B0604020202020204" pitchFamily="34" charset="0"/>
                </a:rPr>
                <a:t>T</a:t>
              </a:r>
              <a:endParaRPr lang="ru-RU" altLang="ru-RU" sz="2017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5" name="Rectangle 23">
              <a:extLst>
                <a:ext uri="{FF2B5EF4-FFF2-40B4-BE49-F238E27FC236}">
                  <a16:creationId xmlns:a16="http://schemas.microsoft.com/office/drawing/2014/main" id="{6C352609-4463-E043-4B77-9E93EF76895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10347666" y="2513047"/>
              <a:ext cx="92980" cy="1539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ru-RU" altLang="ru-RU" sz="1121" dirty="0">
                  <a:solidFill>
                    <a:srgbClr val="FEFEFE"/>
                  </a:solidFill>
                  <a:cs typeface="Arial" panose="020B0604020202020204" pitchFamily="34" charset="0"/>
                </a:rPr>
                <a:t>R</a:t>
              </a:r>
              <a:endParaRPr lang="ru-RU" altLang="ru-RU" sz="2017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6" name="Rectangle 24">
              <a:extLst>
                <a:ext uri="{FF2B5EF4-FFF2-40B4-BE49-F238E27FC236}">
                  <a16:creationId xmlns:a16="http://schemas.microsoft.com/office/drawing/2014/main" id="{C8854465-D0C9-1DAF-C02C-0D61E2663D3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10350449" y="2624172"/>
              <a:ext cx="85827" cy="1539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ru-RU" altLang="ru-RU" sz="1121" dirty="0">
                  <a:solidFill>
                    <a:srgbClr val="FEFEFE"/>
                  </a:solidFill>
                  <a:cs typeface="Arial" panose="020B0604020202020204" pitchFamily="34" charset="0"/>
                </a:rPr>
                <a:t>A</a:t>
              </a:r>
              <a:endParaRPr lang="ru-RU" altLang="ru-RU" sz="2017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7" name="Rectangle 25">
              <a:extLst>
                <a:ext uri="{FF2B5EF4-FFF2-40B4-BE49-F238E27FC236}">
                  <a16:creationId xmlns:a16="http://schemas.microsoft.com/office/drawing/2014/main" id="{42DE84F2-213A-70EB-0DD3-BDD796B6214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10347666" y="2746411"/>
              <a:ext cx="92980" cy="1539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ru-RU" altLang="ru-RU" sz="1121" dirty="0">
                  <a:solidFill>
                    <a:srgbClr val="FEFEFE"/>
                  </a:solidFill>
                  <a:cs typeface="Arial" panose="020B0604020202020204" pitchFamily="34" charset="0"/>
                </a:rPr>
                <a:t>N</a:t>
              </a:r>
              <a:endParaRPr lang="ru-RU" altLang="ru-RU" sz="2017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8" name="Rectangle 26">
              <a:extLst>
                <a:ext uri="{FF2B5EF4-FFF2-40B4-BE49-F238E27FC236}">
                  <a16:creationId xmlns:a16="http://schemas.microsoft.com/office/drawing/2014/main" id="{598E1719-D9E5-08A1-C1C8-976CB26FB6F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10350449" y="2855947"/>
              <a:ext cx="85827" cy="1539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ru-RU" altLang="ru-RU" sz="1121" dirty="0">
                  <a:solidFill>
                    <a:srgbClr val="FEFEFE"/>
                  </a:solidFill>
                  <a:cs typeface="Arial" panose="020B0604020202020204" pitchFamily="34" charset="0"/>
                </a:rPr>
                <a:t>S</a:t>
              </a:r>
              <a:endParaRPr lang="ru-RU" altLang="ru-RU" sz="2017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9" name="Rectangle 27">
              <a:extLst>
                <a:ext uri="{FF2B5EF4-FFF2-40B4-BE49-F238E27FC236}">
                  <a16:creationId xmlns:a16="http://schemas.microsoft.com/office/drawing/2014/main" id="{8C0CB027-6D04-0254-1EF2-B7D71BC09D1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10353230" y="2967073"/>
              <a:ext cx="78676" cy="1539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ru-RU" altLang="ru-RU" sz="1121" dirty="0">
                  <a:solidFill>
                    <a:srgbClr val="FEFEFE"/>
                  </a:solidFill>
                  <a:cs typeface="Arial" panose="020B0604020202020204" pitchFamily="34" charset="0"/>
                </a:rPr>
                <a:t>T</a:t>
              </a:r>
              <a:endParaRPr lang="ru-RU" altLang="ru-RU" sz="2017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" name="Rectangle 28">
              <a:extLst>
                <a:ext uri="{FF2B5EF4-FFF2-40B4-BE49-F238E27FC236}">
                  <a16:creationId xmlns:a16="http://schemas.microsoft.com/office/drawing/2014/main" id="{958469C4-3E76-15AA-867F-160BC8FD1DD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10350449" y="3070261"/>
              <a:ext cx="85827" cy="1539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ru-RU" altLang="ru-RU" sz="1121" dirty="0">
                  <a:solidFill>
                    <a:srgbClr val="FEFEFE"/>
                  </a:solidFill>
                  <a:cs typeface="Arial" panose="020B0604020202020204" pitchFamily="34" charset="0"/>
                </a:rPr>
                <a:t>E</a:t>
              </a:r>
              <a:endParaRPr lang="ru-RU" altLang="ru-RU" sz="2017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" name="Rectangle 29">
              <a:extLst>
                <a:ext uri="{FF2B5EF4-FFF2-40B4-BE49-F238E27FC236}">
                  <a16:creationId xmlns:a16="http://schemas.microsoft.com/office/drawing/2014/main" id="{A49A666E-DC81-DB89-5447-B96A03DF76D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10357602" y="3173447"/>
              <a:ext cx="71523" cy="1539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ru-RU" altLang="ru-RU" sz="1121" dirty="0">
                  <a:solidFill>
                    <a:srgbClr val="FEFEFE"/>
                  </a:solidFill>
                  <a:cs typeface="Arial" panose="020B0604020202020204" pitchFamily="34" charset="0"/>
                </a:rPr>
                <a:t>L</a:t>
              </a:r>
              <a:endParaRPr lang="ru-RU" altLang="ru-RU" sz="2017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2" name="Rectangle 30">
              <a:extLst>
                <a:ext uri="{FF2B5EF4-FFF2-40B4-BE49-F238E27FC236}">
                  <a16:creationId xmlns:a16="http://schemas.microsoft.com/office/drawing/2014/main" id="{824C2C4D-E43B-211A-FA35-16A482BEC26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10350449" y="3270285"/>
              <a:ext cx="85827" cy="1539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ru-RU" altLang="ru-RU" sz="1121" dirty="0">
                  <a:solidFill>
                    <a:srgbClr val="FEFEFE"/>
                  </a:solidFill>
                  <a:cs typeface="Arial" panose="020B0604020202020204" pitchFamily="34" charset="0"/>
                </a:rPr>
                <a:t>E</a:t>
              </a:r>
              <a:endParaRPr lang="ru-RU" altLang="ru-RU" sz="2017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3" name="Rectangle 31">
              <a:extLst>
                <a:ext uri="{FF2B5EF4-FFF2-40B4-BE49-F238E27FC236}">
                  <a16:creationId xmlns:a16="http://schemas.microsoft.com/office/drawing/2014/main" id="{1F86FA67-7359-321B-F33A-DC103C7FACF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10347666" y="3386173"/>
              <a:ext cx="92980" cy="1539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ru-RU" altLang="ru-RU" sz="1121" dirty="0">
                  <a:solidFill>
                    <a:srgbClr val="FEFEFE"/>
                  </a:solidFill>
                  <a:cs typeface="Arial" panose="020B0604020202020204" pitchFamily="34" charset="0"/>
                </a:rPr>
                <a:t>C</a:t>
              </a:r>
              <a:endParaRPr lang="ru-RU" altLang="ru-RU" sz="2017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4" name="Rectangle 32">
              <a:extLst>
                <a:ext uri="{FF2B5EF4-FFF2-40B4-BE49-F238E27FC236}">
                  <a16:creationId xmlns:a16="http://schemas.microsoft.com/office/drawing/2014/main" id="{E3951437-DDEC-59FB-C428-8D462C811A3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10344091" y="3516348"/>
              <a:ext cx="100132" cy="1539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ru-RU" altLang="ru-RU" sz="1121" dirty="0">
                  <a:solidFill>
                    <a:srgbClr val="FEFEFE"/>
                  </a:solidFill>
                  <a:cs typeface="Arial" panose="020B0604020202020204" pitchFamily="34" charset="0"/>
                </a:rPr>
                <a:t>O</a:t>
              </a:r>
              <a:endParaRPr lang="ru-RU" altLang="ru-RU" sz="2017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5" name="Rectangle 33">
              <a:extLst>
                <a:ext uri="{FF2B5EF4-FFF2-40B4-BE49-F238E27FC236}">
                  <a16:creationId xmlns:a16="http://schemas.microsoft.com/office/drawing/2014/main" id="{260BE364-6A09-D710-B2E4-799BD4530A3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10339721" y="3654460"/>
              <a:ext cx="107285" cy="1539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ru-RU" altLang="ru-RU" sz="1121" dirty="0">
                  <a:solidFill>
                    <a:srgbClr val="FEFEFE"/>
                  </a:solidFill>
                  <a:cs typeface="Arial" panose="020B0604020202020204" pitchFamily="34" charset="0"/>
                </a:rPr>
                <a:t>M</a:t>
              </a:r>
              <a:endParaRPr lang="ru-RU" altLang="ru-RU" sz="2017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</p:grpSp>
      <p:pic>
        <p:nvPicPr>
          <p:cNvPr id="4" name="object 4">
            <a:extLst>
              <a:ext uri="{FF2B5EF4-FFF2-40B4-BE49-F238E27FC236}">
                <a16:creationId xmlns:a16="http://schemas.microsoft.com/office/drawing/2014/main" id="{091FEC67-20BF-92E3-630B-594E33242967}"/>
              </a:ext>
            </a:extLst>
          </p:cNvPr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1396311" cy="684786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523F34A-9B0B-E11F-4285-010E7528A2DC}"/>
              </a:ext>
            </a:extLst>
          </p:cNvPr>
          <p:cNvSpPr txBox="1"/>
          <p:nvPr/>
        </p:nvSpPr>
        <p:spPr>
          <a:xfrm>
            <a:off x="1382975" y="1571079"/>
            <a:ext cx="609452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400" b="1" dirty="0" err="1">
                <a:solidFill>
                  <a:schemeClr val="bg1"/>
                </a:solidFill>
                <a:latin typeface="Aptos" panose="020B0004020202020204" pitchFamily="34" charset="0"/>
                <a:cs typeface="Times New Roman" panose="02020603050405020304" pitchFamily="18" charset="0"/>
              </a:rPr>
              <a:t>Starlink</a:t>
            </a:r>
            <a:r>
              <a:rPr lang="ru-RU" sz="1400" b="1" dirty="0">
                <a:solidFill>
                  <a:schemeClr val="bg1"/>
                </a:solidFill>
                <a:latin typeface="Aptos" panose="020B0004020202020204" pitchFamily="34" charset="0"/>
                <a:cs typeface="Times New Roman" panose="02020603050405020304" pitchFamily="18" charset="0"/>
              </a:rPr>
              <a:t> — </a:t>
            </a:r>
            <a:r>
              <a:rPr lang="ru-RU" sz="1400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спутниковая сеть от SpaceX для высокоскоростного интернета в удалённых районах, где нет наземной инфраструктуры. Работает через тысячи низкоорбитальных спутников, обеспечивая низкую задержку и глобальное покрытие, включая весь Казахстан.</a:t>
            </a:r>
          </a:p>
          <a:p>
            <a:pPr algn="just"/>
            <a:r>
              <a:rPr lang="ru-RU" sz="1400" b="1" dirty="0">
                <a:solidFill>
                  <a:schemeClr val="bg1"/>
                </a:solidFill>
                <a:latin typeface="Aptos" panose="020B0004020202020204" pitchFamily="34" charset="0"/>
                <a:cs typeface="Times New Roman" panose="02020603050405020304" pitchFamily="18" charset="0"/>
              </a:rPr>
              <a:t>Лидер рынка LEO-спутников (более 9 000 активных спутников в орбите по состоянию на январь 2026 год).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36C87E1-6C65-778B-DC48-8E85C8D755B7}"/>
              </a:ext>
            </a:extLst>
          </p:cNvPr>
          <p:cNvSpPr txBox="1"/>
          <p:nvPr/>
        </p:nvSpPr>
        <p:spPr>
          <a:xfrm>
            <a:off x="5964058" y="4416724"/>
            <a:ext cx="522132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effectLst/>
                <a:latin typeface="Aptos" panose="020B0004020202020204" pitchFamily="34" charset="0"/>
                <a:cs typeface="Times New Roman" panose="02020603050405020304" pitchFamily="18" charset="0"/>
              </a:rPr>
              <a:t>Наличие наземной инфраструктуры в Казахстане (Алматы, Талдыкорган, </a:t>
            </a:r>
            <a:r>
              <a:rPr lang="ru-RU" sz="1400" dirty="0" err="1">
                <a:solidFill>
                  <a:schemeClr val="bg1"/>
                </a:solidFill>
                <a:effectLst/>
                <a:latin typeface="Aptos" panose="020B0004020202020204" pitchFamily="34" charset="0"/>
                <a:cs typeface="Times New Roman" panose="02020603050405020304" pitchFamily="18" charset="0"/>
              </a:rPr>
              <a:t>Тулкибас</a:t>
            </a:r>
            <a:r>
              <a:rPr lang="ru-RU" sz="1400" dirty="0">
                <a:solidFill>
                  <a:schemeClr val="bg1"/>
                </a:solidFill>
                <a:effectLst/>
                <a:latin typeface="Aptos" panose="020B0004020202020204" pitchFamily="34" charset="0"/>
                <a:cs typeface="Times New Roman" panose="02020603050405020304" pitchFamily="18" charset="0"/>
              </a:rPr>
              <a:t>)</a:t>
            </a:r>
          </a:p>
          <a:p>
            <a:endParaRPr lang="ru-RU" sz="1400" dirty="0">
              <a:solidFill>
                <a:schemeClr val="bg1"/>
              </a:solidFill>
              <a:effectLst/>
              <a:latin typeface="Aptos" panose="020B0004020202020204" pitchFamily="34" charset="0"/>
            </a:endParaRPr>
          </a:p>
          <a:p>
            <a:endParaRPr lang="en-US" sz="1400" dirty="0">
              <a:solidFill>
                <a:schemeClr val="bg1"/>
              </a:solidFill>
              <a:latin typeface="Aptos" panose="020B000402020202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9" name="Group 227">
            <a:extLst>
              <a:ext uri="{FF2B5EF4-FFF2-40B4-BE49-F238E27FC236}">
                <a16:creationId xmlns:a16="http://schemas.microsoft.com/office/drawing/2014/main" id="{B727C47E-58EB-4D34-BB55-5424B6599763}"/>
              </a:ext>
            </a:extLst>
          </p:cNvPr>
          <p:cNvGrpSpPr/>
          <p:nvPr/>
        </p:nvGrpSpPr>
        <p:grpSpPr>
          <a:xfrm>
            <a:off x="5371920" y="4416724"/>
            <a:ext cx="563563" cy="449263"/>
            <a:chOff x="1600200" y="1968500"/>
            <a:chExt cx="563563" cy="449263"/>
          </a:xfrm>
          <a:solidFill>
            <a:schemeClr val="bg1"/>
          </a:solidFill>
        </p:grpSpPr>
        <p:sp>
          <p:nvSpPr>
            <p:cNvPr id="20" name="Freeform 115">
              <a:extLst>
                <a:ext uri="{FF2B5EF4-FFF2-40B4-BE49-F238E27FC236}">
                  <a16:creationId xmlns:a16="http://schemas.microsoft.com/office/drawing/2014/main" id="{9C829636-96CF-D0D9-2D37-27EE551E195A}"/>
                </a:ext>
              </a:extLst>
            </p:cNvPr>
            <p:cNvSpPr>
              <a:spLocks/>
            </p:cNvSpPr>
            <p:nvPr/>
          </p:nvSpPr>
          <p:spPr bwMode="auto">
            <a:xfrm>
              <a:off x="1652588" y="2160588"/>
              <a:ext cx="458788" cy="149225"/>
            </a:xfrm>
            <a:custGeom>
              <a:avLst/>
              <a:gdLst>
                <a:gd name="T0" fmla="*/ 437 w 2891"/>
                <a:gd name="T1" fmla="*/ 0 h 1034"/>
                <a:gd name="T2" fmla="*/ 2454 w 2891"/>
                <a:gd name="T3" fmla="*/ 0 h 1034"/>
                <a:gd name="T4" fmla="*/ 2509 w 2891"/>
                <a:gd name="T5" fmla="*/ 3 h 1034"/>
                <a:gd name="T6" fmla="*/ 2561 w 2891"/>
                <a:gd name="T7" fmla="*/ 13 h 1034"/>
                <a:gd name="T8" fmla="*/ 2612 w 2891"/>
                <a:gd name="T9" fmla="*/ 29 h 1034"/>
                <a:gd name="T10" fmla="*/ 2659 w 2891"/>
                <a:gd name="T11" fmla="*/ 51 h 1034"/>
                <a:gd name="T12" fmla="*/ 2703 w 2891"/>
                <a:gd name="T13" fmla="*/ 78 h 1034"/>
                <a:gd name="T14" fmla="*/ 2743 w 2891"/>
                <a:gd name="T15" fmla="*/ 110 h 1034"/>
                <a:gd name="T16" fmla="*/ 2780 w 2891"/>
                <a:gd name="T17" fmla="*/ 147 h 1034"/>
                <a:gd name="T18" fmla="*/ 2812 w 2891"/>
                <a:gd name="T19" fmla="*/ 188 h 1034"/>
                <a:gd name="T20" fmla="*/ 2839 w 2891"/>
                <a:gd name="T21" fmla="*/ 232 h 1034"/>
                <a:gd name="T22" fmla="*/ 2861 w 2891"/>
                <a:gd name="T23" fmla="*/ 280 h 1034"/>
                <a:gd name="T24" fmla="*/ 2877 w 2891"/>
                <a:gd name="T25" fmla="*/ 329 h 1034"/>
                <a:gd name="T26" fmla="*/ 2887 w 2891"/>
                <a:gd name="T27" fmla="*/ 382 h 1034"/>
                <a:gd name="T28" fmla="*/ 2891 w 2891"/>
                <a:gd name="T29" fmla="*/ 437 h 1034"/>
                <a:gd name="T30" fmla="*/ 2891 w 2891"/>
                <a:gd name="T31" fmla="*/ 1034 h 1034"/>
                <a:gd name="T32" fmla="*/ 2705 w 2891"/>
                <a:gd name="T33" fmla="*/ 1034 h 1034"/>
                <a:gd name="T34" fmla="*/ 2705 w 2891"/>
                <a:gd name="T35" fmla="*/ 437 h 1034"/>
                <a:gd name="T36" fmla="*/ 2701 w 2891"/>
                <a:gd name="T37" fmla="*/ 396 h 1034"/>
                <a:gd name="T38" fmla="*/ 2692 w 2891"/>
                <a:gd name="T39" fmla="*/ 359 h 1034"/>
                <a:gd name="T40" fmla="*/ 2677 w 2891"/>
                <a:gd name="T41" fmla="*/ 322 h 1034"/>
                <a:gd name="T42" fmla="*/ 2656 w 2891"/>
                <a:gd name="T43" fmla="*/ 289 h 1034"/>
                <a:gd name="T44" fmla="*/ 2631 w 2891"/>
                <a:gd name="T45" fmla="*/ 259 h 1034"/>
                <a:gd name="T46" fmla="*/ 2602 w 2891"/>
                <a:gd name="T47" fmla="*/ 234 h 1034"/>
                <a:gd name="T48" fmla="*/ 2569 w 2891"/>
                <a:gd name="T49" fmla="*/ 214 h 1034"/>
                <a:gd name="T50" fmla="*/ 2534 w 2891"/>
                <a:gd name="T51" fmla="*/ 199 h 1034"/>
                <a:gd name="T52" fmla="*/ 2495 w 2891"/>
                <a:gd name="T53" fmla="*/ 189 h 1034"/>
                <a:gd name="T54" fmla="*/ 2454 w 2891"/>
                <a:gd name="T55" fmla="*/ 186 h 1034"/>
                <a:gd name="T56" fmla="*/ 437 w 2891"/>
                <a:gd name="T57" fmla="*/ 186 h 1034"/>
                <a:gd name="T58" fmla="*/ 396 w 2891"/>
                <a:gd name="T59" fmla="*/ 189 h 1034"/>
                <a:gd name="T60" fmla="*/ 357 w 2891"/>
                <a:gd name="T61" fmla="*/ 199 h 1034"/>
                <a:gd name="T62" fmla="*/ 322 w 2891"/>
                <a:gd name="T63" fmla="*/ 214 h 1034"/>
                <a:gd name="T64" fmla="*/ 288 w 2891"/>
                <a:gd name="T65" fmla="*/ 234 h 1034"/>
                <a:gd name="T66" fmla="*/ 259 w 2891"/>
                <a:gd name="T67" fmla="*/ 259 h 1034"/>
                <a:gd name="T68" fmla="*/ 234 w 2891"/>
                <a:gd name="T69" fmla="*/ 289 h 1034"/>
                <a:gd name="T70" fmla="*/ 214 w 2891"/>
                <a:gd name="T71" fmla="*/ 322 h 1034"/>
                <a:gd name="T72" fmla="*/ 198 w 2891"/>
                <a:gd name="T73" fmla="*/ 359 h 1034"/>
                <a:gd name="T74" fmla="*/ 189 w 2891"/>
                <a:gd name="T75" fmla="*/ 396 h 1034"/>
                <a:gd name="T76" fmla="*/ 185 w 2891"/>
                <a:gd name="T77" fmla="*/ 437 h 1034"/>
                <a:gd name="T78" fmla="*/ 185 w 2891"/>
                <a:gd name="T79" fmla="*/ 1034 h 1034"/>
                <a:gd name="T80" fmla="*/ 0 w 2891"/>
                <a:gd name="T81" fmla="*/ 1034 h 1034"/>
                <a:gd name="T82" fmla="*/ 0 w 2891"/>
                <a:gd name="T83" fmla="*/ 437 h 1034"/>
                <a:gd name="T84" fmla="*/ 3 w 2891"/>
                <a:gd name="T85" fmla="*/ 382 h 1034"/>
                <a:gd name="T86" fmla="*/ 13 w 2891"/>
                <a:gd name="T87" fmla="*/ 329 h 1034"/>
                <a:gd name="T88" fmla="*/ 29 w 2891"/>
                <a:gd name="T89" fmla="*/ 280 h 1034"/>
                <a:gd name="T90" fmla="*/ 52 w 2891"/>
                <a:gd name="T91" fmla="*/ 232 h 1034"/>
                <a:gd name="T92" fmla="*/ 79 w 2891"/>
                <a:gd name="T93" fmla="*/ 188 h 1034"/>
                <a:gd name="T94" fmla="*/ 111 w 2891"/>
                <a:gd name="T95" fmla="*/ 147 h 1034"/>
                <a:gd name="T96" fmla="*/ 146 w 2891"/>
                <a:gd name="T97" fmla="*/ 110 h 1034"/>
                <a:gd name="T98" fmla="*/ 187 w 2891"/>
                <a:gd name="T99" fmla="*/ 78 h 1034"/>
                <a:gd name="T100" fmla="*/ 231 w 2891"/>
                <a:gd name="T101" fmla="*/ 51 h 1034"/>
                <a:gd name="T102" fmla="*/ 279 w 2891"/>
                <a:gd name="T103" fmla="*/ 29 h 1034"/>
                <a:gd name="T104" fmla="*/ 329 w 2891"/>
                <a:gd name="T105" fmla="*/ 13 h 1034"/>
                <a:gd name="T106" fmla="*/ 382 w 2891"/>
                <a:gd name="T107" fmla="*/ 3 h 1034"/>
                <a:gd name="T108" fmla="*/ 437 w 2891"/>
                <a:gd name="T109" fmla="*/ 0 h 10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891" h="1034">
                  <a:moveTo>
                    <a:pt x="437" y="0"/>
                  </a:moveTo>
                  <a:lnTo>
                    <a:pt x="2454" y="0"/>
                  </a:lnTo>
                  <a:lnTo>
                    <a:pt x="2509" y="3"/>
                  </a:lnTo>
                  <a:lnTo>
                    <a:pt x="2561" y="13"/>
                  </a:lnTo>
                  <a:lnTo>
                    <a:pt x="2612" y="29"/>
                  </a:lnTo>
                  <a:lnTo>
                    <a:pt x="2659" y="51"/>
                  </a:lnTo>
                  <a:lnTo>
                    <a:pt x="2703" y="78"/>
                  </a:lnTo>
                  <a:lnTo>
                    <a:pt x="2743" y="110"/>
                  </a:lnTo>
                  <a:lnTo>
                    <a:pt x="2780" y="147"/>
                  </a:lnTo>
                  <a:lnTo>
                    <a:pt x="2812" y="188"/>
                  </a:lnTo>
                  <a:lnTo>
                    <a:pt x="2839" y="232"/>
                  </a:lnTo>
                  <a:lnTo>
                    <a:pt x="2861" y="280"/>
                  </a:lnTo>
                  <a:lnTo>
                    <a:pt x="2877" y="329"/>
                  </a:lnTo>
                  <a:lnTo>
                    <a:pt x="2887" y="382"/>
                  </a:lnTo>
                  <a:lnTo>
                    <a:pt x="2891" y="437"/>
                  </a:lnTo>
                  <a:lnTo>
                    <a:pt x="2891" y="1034"/>
                  </a:lnTo>
                  <a:lnTo>
                    <a:pt x="2705" y="1034"/>
                  </a:lnTo>
                  <a:lnTo>
                    <a:pt x="2705" y="437"/>
                  </a:lnTo>
                  <a:lnTo>
                    <a:pt x="2701" y="396"/>
                  </a:lnTo>
                  <a:lnTo>
                    <a:pt x="2692" y="359"/>
                  </a:lnTo>
                  <a:lnTo>
                    <a:pt x="2677" y="322"/>
                  </a:lnTo>
                  <a:lnTo>
                    <a:pt x="2656" y="289"/>
                  </a:lnTo>
                  <a:lnTo>
                    <a:pt x="2631" y="259"/>
                  </a:lnTo>
                  <a:lnTo>
                    <a:pt x="2602" y="234"/>
                  </a:lnTo>
                  <a:lnTo>
                    <a:pt x="2569" y="214"/>
                  </a:lnTo>
                  <a:lnTo>
                    <a:pt x="2534" y="199"/>
                  </a:lnTo>
                  <a:lnTo>
                    <a:pt x="2495" y="189"/>
                  </a:lnTo>
                  <a:lnTo>
                    <a:pt x="2454" y="186"/>
                  </a:lnTo>
                  <a:lnTo>
                    <a:pt x="437" y="186"/>
                  </a:lnTo>
                  <a:lnTo>
                    <a:pt x="396" y="189"/>
                  </a:lnTo>
                  <a:lnTo>
                    <a:pt x="357" y="199"/>
                  </a:lnTo>
                  <a:lnTo>
                    <a:pt x="322" y="214"/>
                  </a:lnTo>
                  <a:lnTo>
                    <a:pt x="288" y="234"/>
                  </a:lnTo>
                  <a:lnTo>
                    <a:pt x="259" y="259"/>
                  </a:lnTo>
                  <a:lnTo>
                    <a:pt x="234" y="289"/>
                  </a:lnTo>
                  <a:lnTo>
                    <a:pt x="214" y="322"/>
                  </a:lnTo>
                  <a:lnTo>
                    <a:pt x="198" y="359"/>
                  </a:lnTo>
                  <a:lnTo>
                    <a:pt x="189" y="396"/>
                  </a:lnTo>
                  <a:lnTo>
                    <a:pt x="185" y="437"/>
                  </a:lnTo>
                  <a:lnTo>
                    <a:pt x="185" y="1034"/>
                  </a:lnTo>
                  <a:lnTo>
                    <a:pt x="0" y="1034"/>
                  </a:lnTo>
                  <a:lnTo>
                    <a:pt x="0" y="437"/>
                  </a:lnTo>
                  <a:lnTo>
                    <a:pt x="3" y="382"/>
                  </a:lnTo>
                  <a:lnTo>
                    <a:pt x="13" y="329"/>
                  </a:lnTo>
                  <a:lnTo>
                    <a:pt x="29" y="280"/>
                  </a:lnTo>
                  <a:lnTo>
                    <a:pt x="52" y="232"/>
                  </a:lnTo>
                  <a:lnTo>
                    <a:pt x="79" y="188"/>
                  </a:lnTo>
                  <a:lnTo>
                    <a:pt x="111" y="147"/>
                  </a:lnTo>
                  <a:lnTo>
                    <a:pt x="146" y="110"/>
                  </a:lnTo>
                  <a:lnTo>
                    <a:pt x="187" y="78"/>
                  </a:lnTo>
                  <a:lnTo>
                    <a:pt x="231" y="51"/>
                  </a:lnTo>
                  <a:lnTo>
                    <a:pt x="279" y="29"/>
                  </a:lnTo>
                  <a:lnTo>
                    <a:pt x="329" y="13"/>
                  </a:lnTo>
                  <a:lnTo>
                    <a:pt x="382" y="3"/>
                  </a:lnTo>
                  <a:lnTo>
                    <a:pt x="43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Rectangle 116">
              <a:extLst>
                <a:ext uri="{FF2B5EF4-FFF2-40B4-BE49-F238E27FC236}">
                  <a16:creationId xmlns:a16="http://schemas.microsoft.com/office/drawing/2014/main" id="{1CCC22CB-942C-19F3-A238-7604706E9B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66900" y="2087563"/>
              <a:ext cx="30163" cy="210312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17">
              <a:extLst>
                <a:ext uri="{FF2B5EF4-FFF2-40B4-BE49-F238E27FC236}">
                  <a16:creationId xmlns:a16="http://schemas.microsoft.com/office/drawing/2014/main" id="{D237CDAE-8F08-CEEF-A70E-26BB229AFC4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14513" y="1968500"/>
              <a:ext cx="133350" cy="134938"/>
            </a:xfrm>
            <a:custGeom>
              <a:avLst/>
              <a:gdLst>
                <a:gd name="T0" fmla="*/ 224 w 843"/>
                <a:gd name="T1" fmla="*/ 189 h 845"/>
                <a:gd name="T2" fmla="*/ 197 w 843"/>
                <a:gd name="T3" fmla="*/ 210 h 845"/>
                <a:gd name="T4" fmla="*/ 186 w 843"/>
                <a:gd name="T5" fmla="*/ 243 h 845"/>
                <a:gd name="T6" fmla="*/ 188 w 843"/>
                <a:gd name="T7" fmla="*/ 620 h 845"/>
                <a:gd name="T8" fmla="*/ 209 w 843"/>
                <a:gd name="T9" fmla="*/ 648 h 845"/>
                <a:gd name="T10" fmla="*/ 242 w 843"/>
                <a:gd name="T11" fmla="*/ 659 h 845"/>
                <a:gd name="T12" fmla="*/ 618 w 843"/>
                <a:gd name="T13" fmla="*/ 655 h 845"/>
                <a:gd name="T14" fmla="*/ 646 w 843"/>
                <a:gd name="T15" fmla="*/ 636 h 845"/>
                <a:gd name="T16" fmla="*/ 656 w 843"/>
                <a:gd name="T17" fmla="*/ 603 h 845"/>
                <a:gd name="T18" fmla="*/ 654 w 843"/>
                <a:gd name="T19" fmla="*/ 225 h 845"/>
                <a:gd name="T20" fmla="*/ 634 w 843"/>
                <a:gd name="T21" fmla="*/ 198 h 845"/>
                <a:gd name="T22" fmla="*/ 601 w 843"/>
                <a:gd name="T23" fmla="*/ 187 h 845"/>
                <a:gd name="T24" fmla="*/ 242 w 843"/>
                <a:gd name="T25" fmla="*/ 0 h 845"/>
                <a:gd name="T26" fmla="*/ 639 w 843"/>
                <a:gd name="T27" fmla="*/ 3 h 845"/>
                <a:gd name="T28" fmla="*/ 711 w 843"/>
                <a:gd name="T29" fmla="*/ 27 h 845"/>
                <a:gd name="T30" fmla="*/ 772 w 843"/>
                <a:gd name="T31" fmla="*/ 71 h 845"/>
                <a:gd name="T32" fmla="*/ 815 w 843"/>
                <a:gd name="T33" fmla="*/ 132 h 845"/>
                <a:gd name="T34" fmla="*/ 839 w 843"/>
                <a:gd name="T35" fmla="*/ 204 h 845"/>
                <a:gd name="T36" fmla="*/ 843 w 843"/>
                <a:gd name="T37" fmla="*/ 603 h 845"/>
                <a:gd name="T38" fmla="*/ 830 w 843"/>
                <a:gd name="T39" fmla="*/ 679 h 845"/>
                <a:gd name="T40" fmla="*/ 795 w 843"/>
                <a:gd name="T41" fmla="*/ 745 h 845"/>
                <a:gd name="T42" fmla="*/ 743 w 843"/>
                <a:gd name="T43" fmla="*/ 798 h 845"/>
                <a:gd name="T44" fmla="*/ 677 w 843"/>
                <a:gd name="T45" fmla="*/ 832 h 845"/>
                <a:gd name="T46" fmla="*/ 601 w 843"/>
                <a:gd name="T47" fmla="*/ 845 h 845"/>
                <a:gd name="T48" fmla="*/ 204 w 843"/>
                <a:gd name="T49" fmla="*/ 842 h 845"/>
                <a:gd name="T50" fmla="*/ 131 w 843"/>
                <a:gd name="T51" fmla="*/ 817 h 845"/>
                <a:gd name="T52" fmla="*/ 71 w 843"/>
                <a:gd name="T53" fmla="*/ 774 h 845"/>
                <a:gd name="T54" fmla="*/ 27 w 843"/>
                <a:gd name="T55" fmla="*/ 714 h 845"/>
                <a:gd name="T56" fmla="*/ 3 w 843"/>
                <a:gd name="T57" fmla="*/ 641 h 845"/>
                <a:gd name="T58" fmla="*/ 0 w 843"/>
                <a:gd name="T59" fmla="*/ 243 h 845"/>
                <a:gd name="T60" fmla="*/ 13 w 843"/>
                <a:gd name="T61" fmla="*/ 166 h 845"/>
                <a:gd name="T62" fmla="*/ 48 w 843"/>
                <a:gd name="T63" fmla="*/ 100 h 845"/>
                <a:gd name="T64" fmla="*/ 99 w 843"/>
                <a:gd name="T65" fmla="*/ 48 h 845"/>
                <a:gd name="T66" fmla="*/ 166 w 843"/>
                <a:gd name="T67" fmla="*/ 13 h 845"/>
                <a:gd name="T68" fmla="*/ 242 w 843"/>
                <a:gd name="T69" fmla="*/ 0 h 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43" h="845">
                  <a:moveTo>
                    <a:pt x="242" y="187"/>
                  </a:moveTo>
                  <a:lnTo>
                    <a:pt x="224" y="189"/>
                  </a:lnTo>
                  <a:lnTo>
                    <a:pt x="209" y="198"/>
                  </a:lnTo>
                  <a:lnTo>
                    <a:pt x="197" y="210"/>
                  </a:lnTo>
                  <a:lnTo>
                    <a:pt x="188" y="225"/>
                  </a:lnTo>
                  <a:lnTo>
                    <a:pt x="186" y="243"/>
                  </a:lnTo>
                  <a:lnTo>
                    <a:pt x="186" y="603"/>
                  </a:lnTo>
                  <a:lnTo>
                    <a:pt x="188" y="620"/>
                  </a:lnTo>
                  <a:lnTo>
                    <a:pt x="197" y="636"/>
                  </a:lnTo>
                  <a:lnTo>
                    <a:pt x="209" y="648"/>
                  </a:lnTo>
                  <a:lnTo>
                    <a:pt x="224" y="655"/>
                  </a:lnTo>
                  <a:lnTo>
                    <a:pt x="242" y="659"/>
                  </a:lnTo>
                  <a:lnTo>
                    <a:pt x="601" y="659"/>
                  </a:lnTo>
                  <a:lnTo>
                    <a:pt x="618" y="655"/>
                  </a:lnTo>
                  <a:lnTo>
                    <a:pt x="634" y="648"/>
                  </a:lnTo>
                  <a:lnTo>
                    <a:pt x="646" y="636"/>
                  </a:lnTo>
                  <a:lnTo>
                    <a:pt x="654" y="620"/>
                  </a:lnTo>
                  <a:lnTo>
                    <a:pt x="656" y="603"/>
                  </a:lnTo>
                  <a:lnTo>
                    <a:pt x="656" y="243"/>
                  </a:lnTo>
                  <a:lnTo>
                    <a:pt x="654" y="225"/>
                  </a:lnTo>
                  <a:lnTo>
                    <a:pt x="646" y="210"/>
                  </a:lnTo>
                  <a:lnTo>
                    <a:pt x="634" y="198"/>
                  </a:lnTo>
                  <a:lnTo>
                    <a:pt x="618" y="189"/>
                  </a:lnTo>
                  <a:lnTo>
                    <a:pt x="601" y="187"/>
                  </a:lnTo>
                  <a:lnTo>
                    <a:pt x="242" y="187"/>
                  </a:lnTo>
                  <a:close/>
                  <a:moveTo>
                    <a:pt x="242" y="0"/>
                  </a:moveTo>
                  <a:lnTo>
                    <a:pt x="601" y="0"/>
                  </a:lnTo>
                  <a:lnTo>
                    <a:pt x="639" y="3"/>
                  </a:lnTo>
                  <a:lnTo>
                    <a:pt x="677" y="13"/>
                  </a:lnTo>
                  <a:lnTo>
                    <a:pt x="711" y="27"/>
                  </a:lnTo>
                  <a:lnTo>
                    <a:pt x="743" y="48"/>
                  </a:lnTo>
                  <a:lnTo>
                    <a:pt x="772" y="71"/>
                  </a:lnTo>
                  <a:lnTo>
                    <a:pt x="795" y="100"/>
                  </a:lnTo>
                  <a:lnTo>
                    <a:pt x="815" y="132"/>
                  </a:lnTo>
                  <a:lnTo>
                    <a:pt x="830" y="166"/>
                  </a:lnTo>
                  <a:lnTo>
                    <a:pt x="839" y="204"/>
                  </a:lnTo>
                  <a:lnTo>
                    <a:pt x="843" y="243"/>
                  </a:lnTo>
                  <a:lnTo>
                    <a:pt x="843" y="603"/>
                  </a:lnTo>
                  <a:lnTo>
                    <a:pt x="839" y="641"/>
                  </a:lnTo>
                  <a:lnTo>
                    <a:pt x="830" y="679"/>
                  </a:lnTo>
                  <a:lnTo>
                    <a:pt x="815" y="714"/>
                  </a:lnTo>
                  <a:lnTo>
                    <a:pt x="795" y="745"/>
                  </a:lnTo>
                  <a:lnTo>
                    <a:pt x="772" y="774"/>
                  </a:lnTo>
                  <a:lnTo>
                    <a:pt x="743" y="798"/>
                  </a:lnTo>
                  <a:lnTo>
                    <a:pt x="711" y="817"/>
                  </a:lnTo>
                  <a:lnTo>
                    <a:pt x="677" y="832"/>
                  </a:lnTo>
                  <a:lnTo>
                    <a:pt x="639" y="842"/>
                  </a:lnTo>
                  <a:lnTo>
                    <a:pt x="601" y="845"/>
                  </a:lnTo>
                  <a:lnTo>
                    <a:pt x="242" y="845"/>
                  </a:lnTo>
                  <a:lnTo>
                    <a:pt x="204" y="842"/>
                  </a:lnTo>
                  <a:lnTo>
                    <a:pt x="166" y="832"/>
                  </a:lnTo>
                  <a:lnTo>
                    <a:pt x="131" y="817"/>
                  </a:lnTo>
                  <a:lnTo>
                    <a:pt x="99" y="798"/>
                  </a:lnTo>
                  <a:lnTo>
                    <a:pt x="71" y="774"/>
                  </a:lnTo>
                  <a:lnTo>
                    <a:pt x="48" y="745"/>
                  </a:lnTo>
                  <a:lnTo>
                    <a:pt x="27" y="714"/>
                  </a:lnTo>
                  <a:lnTo>
                    <a:pt x="13" y="679"/>
                  </a:lnTo>
                  <a:lnTo>
                    <a:pt x="3" y="641"/>
                  </a:lnTo>
                  <a:lnTo>
                    <a:pt x="0" y="603"/>
                  </a:lnTo>
                  <a:lnTo>
                    <a:pt x="0" y="243"/>
                  </a:lnTo>
                  <a:lnTo>
                    <a:pt x="3" y="204"/>
                  </a:lnTo>
                  <a:lnTo>
                    <a:pt x="13" y="166"/>
                  </a:lnTo>
                  <a:lnTo>
                    <a:pt x="27" y="132"/>
                  </a:lnTo>
                  <a:lnTo>
                    <a:pt x="48" y="100"/>
                  </a:lnTo>
                  <a:lnTo>
                    <a:pt x="71" y="71"/>
                  </a:lnTo>
                  <a:lnTo>
                    <a:pt x="99" y="48"/>
                  </a:lnTo>
                  <a:lnTo>
                    <a:pt x="131" y="27"/>
                  </a:lnTo>
                  <a:lnTo>
                    <a:pt x="166" y="13"/>
                  </a:lnTo>
                  <a:lnTo>
                    <a:pt x="204" y="3"/>
                  </a:lnTo>
                  <a:lnTo>
                    <a:pt x="24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119">
              <a:extLst>
                <a:ext uri="{FF2B5EF4-FFF2-40B4-BE49-F238E27FC236}">
                  <a16:creationId xmlns:a16="http://schemas.microsoft.com/office/drawing/2014/main" id="{6C9878AC-4128-85F8-26E5-1621B11F73B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00200" y="2284413"/>
              <a:ext cx="133350" cy="133350"/>
            </a:xfrm>
            <a:custGeom>
              <a:avLst/>
              <a:gdLst>
                <a:gd name="T0" fmla="*/ 224 w 841"/>
                <a:gd name="T1" fmla="*/ 190 h 845"/>
                <a:gd name="T2" fmla="*/ 197 w 841"/>
                <a:gd name="T3" fmla="*/ 210 h 845"/>
                <a:gd name="T4" fmla="*/ 185 w 841"/>
                <a:gd name="T5" fmla="*/ 243 h 845"/>
                <a:gd name="T6" fmla="*/ 188 w 841"/>
                <a:gd name="T7" fmla="*/ 621 h 845"/>
                <a:gd name="T8" fmla="*/ 209 w 841"/>
                <a:gd name="T9" fmla="*/ 648 h 845"/>
                <a:gd name="T10" fmla="*/ 242 w 841"/>
                <a:gd name="T11" fmla="*/ 660 h 845"/>
                <a:gd name="T12" fmla="*/ 617 w 841"/>
                <a:gd name="T13" fmla="*/ 656 h 845"/>
                <a:gd name="T14" fmla="*/ 645 w 841"/>
                <a:gd name="T15" fmla="*/ 636 h 845"/>
                <a:gd name="T16" fmla="*/ 656 w 841"/>
                <a:gd name="T17" fmla="*/ 602 h 845"/>
                <a:gd name="T18" fmla="*/ 653 w 841"/>
                <a:gd name="T19" fmla="*/ 226 h 845"/>
                <a:gd name="T20" fmla="*/ 634 w 841"/>
                <a:gd name="T21" fmla="*/ 198 h 845"/>
                <a:gd name="T22" fmla="*/ 600 w 841"/>
                <a:gd name="T23" fmla="*/ 187 h 845"/>
                <a:gd name="T24" fmla="*/ 242 w 841"/>
                <a:gd name="T25" fmla="*/ 0 h 845"/>
                <a:gd name="T26" fmla="*/ 639 w 841"/>
                <a:gd name="T27" fmla="*/ 3 h 845"/>
                <a:gd name="T28" fmla="*/ 711 w 841"/>
                <a:gd name="T29" fmla="*/ 28 h 845"/>
                <a:gd name="T30" fmla="*/ 771 w 841"/>
                <a:gd name="T31" fmla="*/ 71 h 845"/>
                <a:gd name="T32" fmla="*/ 814 w 841"/>
                <a:gd name="T33" fmla="*/ 132 h 845"/>
                <a:gd name="T34" fmla="*/ 839 w 841"/>
                <a:gd name="T35" fmla="*/ 204 h 845"/>
                <a:gd name="T36" fmla="*/ 841 w 841"/>
                <a:gd name="T37" fmla="*/ 602 h 845"/>
                <a:gd name="T38" fmla="*/ 829 w 841"/>
                <a:gd name="T39" fmla="*/ 679 h 845"/>
                <a:gd name="T40" fmla="*/ 795 w 841"/>
                <a:gd name="T41" fmla="*/ 746 h 845"/>
                <a:gd name="T42" fmla="*/ 742 w 841"/>
                <a:gd name="T43" fmla="*/ 798 h 845"/>
                <a:gd name="T44" fmla="*/ 677 w 841"/>
                <a:gd name="T45" fmla="*/ 832 h 845"/>
                <a:gd name="T46" fmla="*/ 600 w 841"/>
                <a:gd name="T47" fmla="*/ 845 h 845"/>
                <a:gd name="T48" fmla="*/ 202 w 841"/>
                <a:gd name="T49" fmla="*/ 842 h 845"/>
                <a:gd name="T50" fmla="*/ 131 w 841"/>
                <a:gd name="T51" fmla="*/ 818 h 845"/>
                <a:gd name="T52" fmla="*/ 71 w 841"/>
                <a:gd name="T53" fmla="*/ 774 h 845"/>
                <a:gd name="T54" fmla="*/ 27 w 841"/>
                <a:gd name="T55" fmla="*/ 714 h 845"/>
                <a:gd name="T56" fmla="*/ 3 w 841"/>
                <a:gd name="T57" fmla="*/ 641 h 845"/>
                <a:gd name="T58" fmla="*/ 0 w 841"/>
                <a:gd name="T59" fmla="*/ 243 h 845"/>
                <a:gd name="T60" fmla="*/ 12 w 841"/>
                <a:gd name="T61" fmla="*/ 166 h 845"/>
                <a:gd name="T62" fmla="*/ 46 w 841"/>
                <a:gd name="T63" fmla="*/ 101 h 845"/>
                <a:gd name="T64" fmla="*/ 99 w 841"/>
                <a:gd name="T65" fmla="*/ 48 h 845"/>
                <a:gd name="T66" fmla="*/ 166 w 841"/>
                <a:gd name="T67" fmla="*/ 13 h 845"/>
                <a:gd name="T68" fmla="*/ 242 w 841"/>
                <a:gd name="T69" fmla="*/ 0 h 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41" h="845">
                  <a:moveTo>
                    <a:pt x="242" y="187"/>
                  </a:moveTo>
                  <a:lnTo>
                    <a:pt x="224" y="190"/>
                  </a:lnTo>
                  <a:lnTo>
                    <a:pt x="209" y="198"/>
                  </a:lnTo>
                  <a:lnTo>
                    <a:pt x="197" y="210"/>
                  </a:lnTo>
                  <a:lnTo>
                    <a:pt x="188" y="226"/>
                  </a:lnTo>
                  <a:lnTo>
                    <a:pt x="185" y="243"/>
                  </a:lnTo>
                  <a:lnTo>
                    <a:pt x="185" y="602"/>
                  </a:lnTo>
                  <a:lnTo>
                    <a:pt x="188" y="621"/>
                  </a:lnTo>
                  <a:lnTo>
                    <a:pt x="197" y="636"/>
                  </a:lnTo>
                  <a:lnTo>
                    <a:pt x="209" y="648"/>
                  </a:lnTo>
                  <a:lnTo>
                    <a:pt x="224" y="656"/>
                  </a:lnTo>
                  <a:lnTo>
                    <a:pt x="242" y="660"/>
                  </a:lnTo>
                  <a:lnTo>
                    <a:pt x="600" y="660"/>
                  </a:lnTo>
                  <a:lnTo>
                    <a:pt x="617" y="656"/>
                  </a:lnTo>
                  <a:lnTo>
                    <a:pt x="634" y="648"/>
                  </a:lnTo>
                  <a:lnTo>
                    <a:pt x="645" y="636"/>
                  </a:lnTo>
                  <a:lnTo>
                    <a:pt x="653" y="621"/>
                  </a:lnTo>
                  <a:lnTo>
                    <a:pt x="656" y="602"/>
                  </a:lnTo>
                  <a:lnTo>
                    <a:pt x="656" y="243"/>
                  </a:lnTo>
                  <a:lnTo>
                    <a:pt x="653" y="226"/>
                  </a:lnTo>
                  <a:lnTo>
                    <a:pt x="645" y="210"/>
                  </a:lnTo>
                  <a:lnTo>
                    <a:pt x="634" y="198"/>
                  </a:lnTo>
                  <a:lnTo>
                    <a:pt x="617" y="190"/>
                  </a:lnTo>
                  <a:lnTo>
                    <a:pt x="600" y="187"/>
                  </a:lnTo>
                  <a:lnTo>
                    <a:pt x="242" y="187"/>
                  </a:lnTo>
                  <a:close/>
                  <a:moveTo>
                    <a:pt x="242" y="0"/>
                  </a:moveTo>
                  <a:lnTo>
                    <a:pt x="600" y="0"/>
                  </a:lnTo>
                  <a:lnTo>
                    <a:pt x="639" y="3"/>
                  </a:lnTo>
                  <a:lnTo>
                    <a:pt x="677" y="13"/>
                  </a:lnTo>
                  <a:lnTo>
                    <a:pt x="711" y="28"/>
                  </a:lnTo>
                  <a:lnTo>
                    <a:pt x="742" y="48"/>
                  </a:lnTo>
                  <a:lnTo>
                    <a:pt x="771" y="71"/>
                  </a:lnTo>
                  <a:lnTo>
                    <a:pt x="795" y="101"/>
                  </a:lnTo>
                  <a:lnTo>
                    <a:pt x="814" y="132"/>
                  </a:lnTo>
                  <a:lnTo>
                    <a:pt x="829" y="166"/>
                  </a:lnTo>
                  <a:lnTo>
                    <a:pt x="839" y="204"/>
                  </a:lnTo>
                  <a:lnTo>
                    <a:pt x="841" y="243"/>
                  </a:lnTo>
                  <a:lnTo>
                    <a:pt x="841" y="602"/>
                  </a:lnTo>
                  <a:lnTo>
                    <a:pt x="839" y="641"/>
                  </a:lnTo>
                  <a:lnTo>
                    <a:pt x="829" y="679"/>
                  </a:lnTo>
                  <a:lnTo>
                    <a:pt x="814" y="714"/>
                  </a:lnTo>
                  <a:lnTo>
                    <a:pt x="795" y="746"/>
                  </a:lnTo>
                  <a:lnTo>
                    <a:pt x="771" y="774"/>
                  </a:lnTo>
                  <a:lnTo>
                    <a:pt x="742" y="798"/>
                  </a:lnTo>
                  <a:lnTo>
                    <a:pt x="711" y="818"/>
                  </a:lnTo>
                  <a:lnTo>
                    <a:pt x="677" y="832"/>
                  </a:lnTo>
                  <a:lnTo>
                    <a:pt x="639" y="842"/>
                  </a:lnTo>
                  <a:lnTo>
                    <a:pt x="600" y="845"/>
                  </a:lnTo>
                  <a:lnTo>
                    <a:pt x="242" y="845"/>
                  </a:lnTo>
                  <a:lnTo>
                    <a:pt x="202" y="842"/>
                  </a:lnTo>
                  <a:lnTo>
                    <a:pt x="166" y="832"/>
                  </a:lnTo>
                  <a:lnTo>
                    <a:pt x="131" y="818"/>
                  </a:lnTo>
                  <a:lnTo>
                    <a:pt x="99" y="798"/>
                  </a:lnTo>
                  <a:lnTo>
                    <a:pt x="71" y="774"/>
                  </a:lnTo>
                  <a:lnTo>
                    <a:pt x="46" y="746"/>
                  </a:lnTo>
                  <a:lnTo>
                    <a:pt x="27" y="714"/>
                  </a:lnTo>
                  <a:lnTo>
                    <a:pt x="12" y="679"/>
                  </a:lnTo>
                  <a:lnTo>
                    <a:pt x="3" y="641"/>
                  </a:lnTo>
                  <a:lnTo>
                    <a:pt x="0" y="602"/>
                  </a:lnTo>
                  <a:lnTo>
                    <a:pt x="0" y="243"/>
                  </a:lnTo>
                  <a:lnTo>
                    <a:pt x="3" y="204"/>
                  </a:lnTo>
                  <a:lnTo>
                    <a:pt x="12" y="166"/>
                  </a:lnTo>
                  <a:lnTo>
                    <a:pt x="27" y="132"/>
                  </a:lnTo>
                  <a:lnTo>
                    <a:pt x="46" y="101"/>
                  </a:lnTo>
                  <a:lnTo>
                    <a:pt x="71" y="71"/>
                  </a:lnTo>
                  <a:lnTo>
                    <a:pt x="99" y="48"/>
                  </a:lnTo>
                  <a:lnTo>
                    <a:pt x="131" y="28"/>
                  </a:lnTo>
                  <a:lnTo>
                    <a:pt x="166" y="13"/>
                  </a:lnTo>
                  <a:lnTo>
                    <a:pt x="202" y="3"/>
                  </a:lnTo>
                  <a:lnTo>
                    <a:pt x="24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121">
              <a:extLst>
                <a:ext uri="{FF2B5EF4-FFF2-40B4-BE49-F238E27FC236}">
                  <a16:creationId xmlns:a16="http://schemas.microsoft.com/office/drawing/2014/main" id="{2BE6FF3B-1FE3-D0A6-DC0F-3A1BF0D603E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14513" y="2284413"/>
              <a:ext cx="133350" cy="133350"/>
            </a:xfrm>
            <a:custGeom>
              <a:avLst/>
              <a:gdLst>
                <a:gd name="T0" fmla="*/ 224 w 843"/>
                <a:gd name="T1" fmla="*/ 190 h 845"/>
                <a:gd name="T2" fmla="*/ 197 w 843"/>
                <a:gd name="T3" fmla="*/ 210 h 845"/>
                <a:gd name="T4" fmla="*/ 186 w 843"/>
                <a:gd name="T5" fmla="*/ 243 h 845"/>
                <a:gd name="T6" fmla="*/ 188 w 843"/>
                <a:gd name="T7" fmla="*/ 621 h 845"/>
                <a:gd name="T8" fmla="*/ 209 w 843"/>
                <a:gd name="T9" fmla="*/ 648 h 845"/>
                <a:gd name="T10" fmla="*/ 242 w 843"/>
                <a:gd name="T11" fmla="*/ 660 h 845"/>
                <a:gd name="T12" fmla="*/ 618 w 843"/>
                <a:gd name="T13" fmla="*/ 656 h 845"/>
                <a:gd name="T14" fmla="*/ 646 w 843"/>
                <a:gd name="T15" fmla="*/ 636 h 845"/>
                <a:gd name="T16" fmla="*/ 656 w 843"/>
                <a:gd name="T17" fmla="*/ 602 h 845"/>
                <a:gd name="T18" fmla="*/ 654 w 843"/>
                <a:gd name="T19" fmla="*/ 226 h 845"/>
                <a:gd name="T20" fmla="*/ 634 w 843"/>
                <a:gd name="T21" fmla="*/ 198 h 845"/>
                <a:gd name="T22" fmla="*/ 601 w 843"/>
                <a:gd name="T23" fmla="*/ 187 h 845"/>
                <a:gd name="T24" fmla="*/ 242 w 843"/>
                <a:gd name="T25" fmla="*/ 0 h 845"/>
                <a:gd name="T26" fmla="*/ 639 w 843"/>
                <a:gd name="T27" fmla="*/ 3 h 845"/>
                <a:gd name="T28" fmla="*/ 711 w 843"/>
                <a:gd name="T29" fmla="*/ 28 h 845"/>
                <a:gd name="T30" fmla="*/ 772 w 843"/>
                <a:gd name="T31" fmla="*/ 71 h 845"/>
                <a:gd name="T32" fmla="*/ 815 w 843"/>
                <a:gd name="T33" fmla="*/ 132 h 845"/>
                <a:gd name="T34" fmla="*/ 839 w 843"/>
                <a:gd name="T35" fmla="*/ 204 h 845"/>
                <a:gd name="T36" fmla="*/ 843 w 843"/>
                <a:gd name="T37" fmla="*/ 602 h 845"/>
                <a:gd name="T38" fmla="*/ 830 w 843"/>
                <a:gd name="T39" fmla="*/ 679 h 845"/>
                <a:gd name="T40" fmla="*/ 795 w 843"/>
                <a:gd name="T41" fmla="*/ 746 h 845"/>
                <a:gd name="T42" fmla="*/ 743 w 843"/>
                <a:gd name="T43" fmla="*/ 798 h 845"/>
                <a:gd name="T44" fmla="*/ 677 w 843"/>
                <a:gd name="T45" fmla="*/ 832 h 845"/>
                <a:gd name="T46" fmla="*/ 601 w 843"/>
                <a:gd name="T47" fmla="*/ 845 h 845"/>
                <a:gd name="T48" fmla="*/ 204 w 843"/>
                <a:gd name="T49" fmla="*/ 842 h 845"/>
                <a:gd name="T50" fmla="*/ 131 w 843"/>
                <a:gd name="T51" fmla="*/ 818 h 845"/>
                <a:gd name="T52" fmla="*/ 71 w 843"/>
                <a:gd name="T53" fmla="*/ 774 h 845"/>
                <a:gd name="T54" fmla="*/ 27 w 843"/>
                <a:gd name="T55" fmla="*/ 714 h 845"/>
                <a:gd name="T56" fmla="*/ 3 w 843"/>
                <a:gd name="T57" fmla="*/ 641 h 845"/>
                <a:gd name="T58" fmla="*/ 0 w 843"/>
                <a:gd name="T59" fmla="*/ 243 h 845"/>
                <a:gd name="T60" fmla="*/ 13 w 843"/>
                <a:gd name="T61" fmla="*/ 166 h 845"/>
                <a:gd name="T62" fmla="*/ 48 w 843"/>
                <a:gd name="T63" fmla="*/ 101 h 845"/>
                <a:gd name="T64" fmla="*/ 99 w 843"/>
                <a:gd name="T65" fmla="*/ 48 h 845"/>
                <a:gd name="T66" fmla="*/ 166 w 843"/>
                <a:gd name="T67" fmla="*/ 13 h 845"/>
                <a:gd name="T68" fmla="*/ 242 w 843"/>
                <a:gd name="T69" fmla="*/ 0 h 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43" h="845">
                  <a:moveTo>
                    <a:pt x="242" y="187"/>
                  </a:moveTo>
                  <a:lnTo>
                    <a:pt x="224" y="190"/>
                  </a:lnTo>
                  <a:lnTo>
                    <a:pt x="209" y="198"/>
                  </a:lnTo>
                  <a:lnTo>
                    <a:pt x="197" y="210"/>
                  </a:lnTo>
                  <a:lnTo>
                    <a:pt x="188" y="226"/>
                  </a:lnTo>
                  <a:lnTo>
                    <a:pt x="186" y="243"/>
                  </a:lnTo>
                  <a:lnTo>
                    <a:pt x="186" y="602"/>
                  </a:lnTo>
                  <a:lnTo>
                    <a:pt x="188" y="621"/>
                  </a:lnTo>
                  <a:lnTo>
                    <a:pt x="197" y="636"/>
                  </a:lnTo>
                  <a:lnTo>
                    <a:pt x="209" y="648"/>
                  </a:lnTo>
                  <a:lnTo>
                    <a:pt x="224" y="656"/>
                  </a:lnTo>
                  <a:lnTo>
                    <a:pt x="242" y="660"/>
                  </a:lnTo>
                  <a:lnTo>
                    <a:pt x="601" y="660"/>
                  </a:lnTo>
                  <a:lnTo>
                    <a:pt x="618" y="656"/>
                  </a:lnTo>
                  <a:lnTo>
                    <a:pt x="634" y="648"/>
                  </a:lnTo>
                  <a:lnTo>
                    <a:pt x="646" y="636"/>
                  </a:lnTo>
                  <a:lnTo>
                    <a:pt x="654" y="621"/>
                  </a:lnTo>
                  <a:lnTo>
                    <a:pt x="656" y="602"/>
                  </a:lnTo>
                  <a:lnTo>
                    <a:pt x="656" y="243"/>
                  </a:lnTo>
                  <a:lnTo>
                    <a:pt x="654" y="226"/>
                  </a:lnTo>
                  <a:lnTo>
                    <a:pt x="646" y="210"/>
                  </a:lnTo>
                  <a:lnTo>
                    <a:pt x="634" y="198"/>
                  </a:lnTo>
                  <a:lnTo>
                    <a:pt x="618" y="190"/>
                  </a:lnTo>
                  <a:lnTo>
                    <a:pt x="601" y="187"/>
                  </a:lnTo>
                  <a:lnTo>
                    <a:pt x="242" y="187"/>
                  </a:lnTo>
                  <a:close/>
                  <a:moveTo>
                    <a:pt x="242" y="0"/>
                  </a:moveTo>
                  <a:lnTo>
                    <a:pt x="601" y="0"/>
                  </a:lnTo>
                  <a:lnTo>
                    <a:pt x="639" y="3"/>
                  </a:lnTo>
                  <a:lnTo>
                    <a:pt x="677" y="13"/>
                  </a:lnTo>
                  <a:lnTo>
                    <a:pt x="711" y="28"/>
                  </a:lnTo>
                  <a:lnTo>
                    <a:pt x="743" y="48"/>
                  </a:lnTo>
                  <a:lnTo>
                    <a:pt x="772" y="71"/>
                  </a:lnTo>
                  <a:lnTo>
                    <a:pt x="795" y="101"/>
                  </a:lnTo>
                  <a:lnTo>
                    <a:pt x="815" y="132"/>
                  </a:lnTo>
                  <a:lnTo>
                    <a:pt x="830" y="166"/>
                  </a:lnTo>
                  <a:lnTo>
                    <a:pt x="839" y="204"/>
                  </a:lnTo>
                  <a:lnTo>
                    <a:pt x="843" y="243"/>
                  </a:lnTo>
                  <a:lnTo>
                    <a:pt x="843" y="602"/>
                  </a:lnTo>
                  <a:lnTo>
                    <a:pt x="839" y="641"/>
                  </a:lnTo>
                  <a:lnTo>
                    <a:pt x="830" y="679"/>
                  </a:lnTo>
                  <a:lnTo>
                    <a:pt x="815" y="714"/>
                  </a:lnTo>
                  <a:lnTo>
                    <a:pt x="795" y="746"/>
                  </a:lnTo>
                  <a:lnTo>
                    <a:pt x="772" y="774"/>
                  </a:lnTo>
                  <a:lnTo>
                    <a:pt x="743" y="798"/>
                  </a:lnTo>
                  <a:lnTo>
                    <a:pt x="711" y="818"/>
                  </a:lnTo>
                  <a:lnTo>
                    <a:pt x="677" y="832"/>
                  </a:lnTo>
                  <a:lnTo>
                    <a:pt x="639" y="842"/>
                  </a:lnTo>
                  <a:lnTo>
                    <a:pt x="601" y="845"/>
                  </a:lnTo>
                  <a:lnTo>
                    <a:pt x="242" y="845"/>
                  </a:lnTo>
                  <a:lnTo>
                    <a:pt x="204" y="842"/>
                  </a:lnTo>
                  <a:lnTo>
                    <a:pt x="166" y="832"/>
                  </a:lnTo>
                  <a:lnTo>
                    <a:pt x="131" y="818"/>
                  </a:lnTo>
                  <a:lnTo>
                    <a:pt x="99" y="798"/>
                  </a:lnTo>
                  <a:lnTo>
                    <a:pt x="71" y="774"/>
                  </a:lnTo>
                  <a:lnTo>
                    <a:pt x="48" y="746"/>
                  </a:lnTo>
                  <a:lnTo>
                    <a:pt x="27" y="714"/>
                  </a:lnTo>
                  <a:lnTo>
                    <a:pt x="13" y="679"/>
                  </a:lnTo>
                  <a:lnTo>
                    <a:pt x="3" y="641"/>
                  </a:lnTo>
                  <a:lnTo>
                    <a:pt x="0" y="602"/>
                  </a:lnTo>
                  <a:lnTo>
                    <a:pt x="0" y="243"/>
                  </a:lnTo>
                  <a:lnTo>
                    <a:pt x="3" y="204"/>
                  </a:lnTo>
                  <a:lnTo>
                    <a:pt x="13" y="166"/>
                  </a:lnTo>
                  <a:lnTo>
                    <a:pt x="27" y="132"/>
                  </a:lnTo>
                  <a:lnTo>
                    <a:pt x="48" y="101"/>
                  </a:lnTo>
                  <a:lnTo>
                    <a:pt x="71" y="71"/>
                  </a:lnTo>
                  <a:lnTo>
                    <a:pt x="99" y="48"/>
                  </a:lnTo>
                  <a:lnTo>
                    <a:pt x="131" y="28"/>
                  </a:lnTo>
                  <a:lnTo>
                    <a:pt x="166" y="13"/>
                  </a:lnTo>
                  <a:lnTo>
                    <a:pt x="204" y="3"/>
                  </a:lnTo>
                  <a:lnTo>
                    <a:pt x="24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123">
              <a:extLst>
                <a:ext uri="{FF2B5EF4-FFF2-40B4-BE49-F238E27FC236}">
                  <a16:creationId xmlns:a16="http://schemas.microsoft.com/office/drawing/2014/main" id="{5D1C860E-726A-562F-B624-09BB9DA93EF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28825" y="2284413"/>
              <a:ext cx="134938" cy="133350"/>
            </a:xfrm>
            <a:custGeom>
              <a:avLst/>
              <a:gdLst>
                <a:gd name="T0" fmla="*/ 225 w 843"/>
                <a:gd name="T1" fmla="*/ 190 h 845"/>
                <a:gd name="T2" fmla="*/ 197 w 843"/>
                <a:gd name="T3" fmla="*/ 210 h 845"/>
                <a:gd name="T4" fmla="*/ 187 w 843"/>
                <a:gd name="T5" fmla="*/ 243 h 845"/>
                <a:gd name="T6" fmla="*/ 189 w 843"/>
                <a:gd name="T7" fmla="*/ 621 h 845"/>
                <a:gd name="T8" fmla="*/ 209 w 843"/>
                <a:gd name="T9" fmla="*/ 648 h 845"/>
                <a:gd name="T10" fmla="*/ 243 w 843"/>
                <a:gd name="T11" fmla="*/ 660 h 845"/>
                <a:gd name="T12" fmla="*/ 618 w 843"/>
                <a:gd name="T13" fmla="*/ 656 h 845"/>
                <a:gd name="T14" fmla="*/ 646 w 843"/>
                <a:gd name="T15" fmla="*/ 636 h 845"/>
                <a:gd name="T16" fmla="*/ 657 w 843"/>
                <a:gd name="T17" fmla="*/ 602 h 845"/>
                <a:gd name="T18" fmla="*/ 655 w 843"/>
                <a:gd name="T19" fmla="*/ 226 h 845"/>
                <a:gd name="T20" fmla="*/ 634 w 843"/>
                <a:gd name="T21" fmla="*/ 198 h 845"/>
                <a:gd name="T22" fmla="*/ 601 w 843"/>
                <a:gd name="T23" fmla="*/ 187 h 845"/>
                <a:gd name="T24" fmla="*/ 243 w 843"/>
                <a:gd name="T25" fmla="*/ 0 h 845"/>
                <a:gd name="T26" fmla="*/ 639 w 843"/>
                <a:gd name="T27" fmla="*/ 3 h 845"/>
                <a:gd name="T28" fmla="*/ 712 w 843"/>
                <a:gd name="T29" fmla="*/ 28 h 845"/>
                <a:gd name="T30" fmla="*/ 772 w 843"/>
                <a:gd name="T31" fmla="*/ 71 h 845"/>
                <a:gd name="T32" fmla="*/ 816 w 843"/>
                <a:gd name="T33" fmla="*/ 132 h 845"/>
                <a:gd name="T34" fmla="*/ 840 w 843"/>
                <a:gd name="T35" fmla="*/ 204 h 845"/>
                <a:gd name="T36" fmla="*/ 843 w 843"/>
                <a:gd name="T37" fmla="*/ 602 h 845"/>
                <a:gd name="T38" fmla="*/ 830 w 843"/>
                <a:gd name="T39" fmla="*/ 679 h 845"/>
                <a:gd name="T40" fmla="*/ 795 w 843"/>
                <a:gd name="T41" fmla="*/ 746 h 845"/>
                <a:gd name="T42" fmla="*/ 744 w 843"/>
                <a:gd name="T43" fmla="*/ 798 h 845"/>
                <a:gd name="T44" fmla="*/ 677 w 843"/>
                <a:gd name="T45" fmla="*/ 832 h 845"/>
                <a:gd name="T46" fmla="*/ 601 w 843"/>
                <a:gd name="T47" fmla="*/ 845 h 845"/>
                <a:gd name="T48" fmla="*/ 204 w 843"/>
                <a:gd name="T49" fmla="*/ 842 h 845"/>
                <a:gd name="T50" fmla="*/ 132 w 843"/>
                <a:gd name="T51" fmla="*/ 818 h 845"/>
                <a:gd name="T52" fmla="*/ 71 w 843"/>
                <a:gd name="T53" fmla="*/ 774 h 845"/>
                <a:gd name="T54" fmla="*/ 27 w 843"/>
                <a:gd name="T55" fmla="*/ 714 h 845"/>
                <a:gd name="T56" fmla="*/ 4 w 843"/>
                <a:gd name="T57" fmla="*/ 641 h 845"/>
                <a:gd name="T58" fmla="*/ 0 w 843"/>
                <a:gd name="T59" fmla="*/ 243 h 845"/>
                <a:gd name="T60" fmla="*/ 13 w 843"/>
                <a:gd name="T61" fmla="*/ 166 h 845"/>
                <a:gd name="T62" fmla="*/ 48 w 843"/>
                <a:gd name="T63" fmla="*/ 101 h 845"/>
                <a:gd name="T64" fmla="*/ 99 w 843"/>
                <a:gd name="T65" fmla="*/ 48 h 845"/>
                <a:gd name="T66" fmla="*/ 166 w 843"/>
                <a:gd name="T67" fmla="*/ 13 h 845"/>
                <a:gd name="T68" fmla="*/ 243 w 843"/>
                <a:gd name="T69" fmla="*/ 0 h 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43" h="845">
                  <a:moveTo>
                    <a:pt x="243" y="187"/>
                  </a:moveTo>
                  <a:lnTo>
                    <a:pt x="225" y="190"/>
                  </a:lnTo>
                  <a:lnTo>
                    <a:pt x="209" y="198"/>
                  </a:lnTo>
                  <a:lnTo>
                    <a:pt x="197" y="210"/>
                  </a:lnTo>
                  <a:lnTo>
                    <a:pt x="189" y="226"/>
                  </a:lnTo>
                  <a:lnTo>
                    <a:pt x="187" y="243"/>
                  </a:lnTo>
                  <a:lnTo>
                    <a:pt x="187" y="602"/>
                  </a:lnTo>
                  <a:lnTo>
                    <a:pt x="189" y="621"/>
                  </a:lnTo>
                  <a:lnTo>
                    <a:pt x="197" y="636"/>
                  </a:lnTo>
                  <a:lnTo>
                    <a:pt x="209" y="648"/>
                  </a:lnTo>
                  <a:lnTo>
                    <a:pt x="225" y="656"/>
                  </a:lnTo>
                  <a:lnTo>
                    <a:pt x="243" y="660"/>
                  </a:lnTo>
                  <a:lnTo>
                    <a:pt x="601" y="660"/>
                  </a:lnTo>
                  <a:lnTo>
                    <a:pt x="618" y="656"/>
                  </a:lnTo>
                  <a:lnTo>
                    <a:pt x="634" y="648"/>
                  </a:lnTo>
                  <a:lnTo>
                    <a:pt x="646" y="636"/>
                  </a:lnTo>
                  <a:lnTo>
                    <a:pt x="655" y="621"/>
                  </a:lnTo>
                  <a:lnTo>
                    <a:pt x="657" y="602"/>
                  </a:lnTo>
                  <a:lnTo>
                    <a:pt x="657" y="243"/>
                  </a:lnTo>
                  <a:lnTo>
                    <a:pt x="655" y="226"/>
                  </a:lnTo>
                  <a:lnTo>
                    <a:pt x="646" y="210"/>
                  </a:lnTo>
                  <a:lnTo>
                    <a:pt x="634" y="198"/>
                  </a:lnTo>
                  <a:lnTo>
                    <a:pt x="618" y="190"/>
                  </a:lnTo>
                  <a:lnTo>
                    <a:pt x="601" y="187"/>
                  </a:lnTo>
                  <a:lnTo>
                    <a:pt x="243" y="187"/>
                  </a:lnTo>
                  <a:close/>
                  <a:moveTo>
                    <a:pt x="243" y="0"/>
                  </a:moveTo>
                  <a:lnTo>
                    <a:pt x="601" y="0"/>
                  </a:lnTo>
                  <a:lnTo>
                    <a:pt x="639" y="3"/>
                  </a:lnTo>
                  <a:lnTo>
                    <a:pt x="677" y="13"/>
                  </a:lnTo>
                  <a:lnTo>
                    <a:pt x="712" y="28"/>
                  </a:lnTo>
                  <a:lnTo>
                    <a:pt x="744" y="48"/>
                  </a:lnTo>
                  <a:lnTo>
                    <a:pt x="772" y="71"/>
                  </a:lnTo>
                  <a:lnTo>
                    <a:pt x="795" y="101"/>
                  </a:lnTo>
                  <a:lnTo>
                    <a:pt x="816" y="132"/>
                  </a:lnTo>
                  <a:lnTo>
                    <a:pt x="830" y="166"/>
                  </a:lnTo>
                  <a:lnTo>
                    <a:pt x="840" y="204"/>
                  </a:lnTo>
                  <a:lnTo>
                    <a:pt x="843" y="243"/>
                  </a:lnTo>
                  <a:lnTo>
                    <a:pt x="843" y="602"/>
                  </a:lnTo>
                  <a:lnTo>
                    <a:pt x="840" y="641"/>
                  </a:lnTo>
                  <a:lnTo>
                    <a:pt x="830" y="679"/>
                  </a:lnTo>
                  <a:lnTo>
                    <a:pt x="816" y="714"/>
                  </a:lnTo>
                  <a:lnTo>
                    <a:pt x="795" y="746"/>
                  </a:lnTo>
                  <a:lnTo>
                    <a:pt x="772" y="774"/>
                  </a:lnTo>
                  <a:lnTo>
                    <a:pt x="744" y="798"/>
                  </a:lnTo>
                  <a:lnTo>
                    <a:pt x="712" y="818"/>
                  </a:lnTo>
                  <a:lnTo>
                    <a:pt x="677" y="832"/>
                  </a:lnTo>
                  <a:lnTo>
                    <a:pt x="639" y="842"/>
                  </a:lnTo>
                  <a:lnTo>
                    <a:pt x="601" y="845"/>
                  </a:lnTo>
                  <a:lnTo>
                    <a:pt x="243" y="845"/>
                  </a:lnTo>
                  <a:lnTo>
                    <a:pt x="204" y="842"/>
                  </a:lnTo>
                  <a:lnTo>
                    <a:pt x="166" y="832"/>
                  </a:lnTo>
                  <a:lnTo>
                    <a:pt x="132" y="818"/>
                  </a:lnTo>
                  <a:lnTo>
                    <a:pt x="99" y="798"/>
                  </a:lnTo>
                  <a:lnTo>
                    <a:pt x="71" y="774"/>
                  </a:lnTo>
                  <a:lnTo>
                    <a:pt x="48" y="746"/>
                  </a:lnTo>
                  <a:lnTo>
                    <a:pt x="27" y="714"/>
                  </a:lnTo>
                  <a:lnTo>
                    <a:pt x="13" y="679"/>
                  </a:lnTo>
                  <a:lnTo>
                    <a:pt x="4" y="641"/>
                  </a:lnTo>
                  <a:lnTo>
                    <a:pt x="0" y="602"/>
                  </a:lnTo>
                  <a:lnTo>
                    <a:pt x="0" y="243"/>
                  </a:lnTo>
                  <a:lnTo>
                    <a:pt x="4" y="204"/>
                  </a:lnTo>
                  <a:lnTo>
                    <a:pt x="13" y="166"/>
                  </a:lnTo>
                  <a:lnTo>
                    <a:pt x="27" y="132"/>
                  </a:lnTo>
                  <a:lnTo>
                    <a:pt x="48" y="101"/>
                  </a:lnTo>
                  <a:lnTo>
                    <a:pt x="71" y="71"/>
                  </a:lnTo>
                  <a:lnTo>
                    <a:pt x="99" y="48"/>
                  </a:lnTo>
                  <a:lnTo>
                    <a:pt x="132" y="28"/>
                  </a:lnTo>
                  <a:lnTo>
                    <a:pt x="166" y="13"/>
                  </a:lnTo>
                  <a:lnTo>
                    <a:pt x="204" y="3"/>
                  </a:lnTo>
                  <a:lnTo>
                    <a:pt x="24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cxnSp>
        <p:nvCxnSpPr>
          <p:cNvPr id="41" name="Прямая соединительная линия 40">
            <a:extLst>
              <a:ext uri="{FF2B5EF4-FFF2-40B4-BE49-F238E27FC236}">
                <a16:creationId xmlns:a16="http://schemas.microsoft.com/office/drawing/2014/main" id="{73EE3DE2-1B20-4499-41DA-ED6D2C12E8B3}"/>
              </a:ext>
            </a:extLst>
          </p:cNvPr>
          <p:cNvCxnSpPr/>
          <p:nvPr/>
        </p:nvCxnSpPr>
        <p:spPr>
          <a:xfrm>
            <a:off x="5424308" y="5038928"/>
            <a:ext cx="5837148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F5A0C123-7B2B-79C1-DCAB-EF59132ACC5E}"/>
              </a:ext>
            </a:extLst>
          </p:cNvPr>
          <p:cNvSpPr txBox="1"/>
          <p:nvPr/>
        </p:nvSpPr>
        <p:spPr>
          <a:xfrm>
            <a:off x="5964058" y="5242789"/>
            <a:ext cx="522132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effectLst/>
                <a:latin typeface="Aptos" panose="020B0004020202020204" pitchFamily="34" charset="0"/>
                <a:cs typeface="Times New Roman" panose="02020603050405020304" pitchFamily="18" charset="0"/>
              </a:rPr>
              <a:t>Полное соответствие регуляциям: СОРМ</a:t>
            </a:r>
            <a:r>
              <a:rPr lang="ru-RU" sz="1400" dirty="0">
                <a:solidFill>
                  <a:schemeClr val="bg1"/>
                </a:solidFill>
                <a:latin typeface="Aptos" panose="020B0004020202020204" pitchFamily="34" charset="0"/>
                <a:cs typeface="Times New Roman" panose="02020603050405020304" pitchFamily="18" charset="0"/>
              </a:rPr>
              <a:t> и </a:t>
            </a:r>
            <a:r>
              <a:rPr lang="ru-RU" sz="1400" dirty="0">
                <a:solidFill>
                  <a:schemeClr val="bg1"/>
                </a:solidFill>
                <a:effectLst/>
                <a:latin typeface="Aptos" panose="020B0004020202020204" pitchFamily="34" charset="0"/>
                <a:cs typeface="Times New Roman" panose="02020603050405020304" pitchFamily="18" charset="0"/>
              </a:rPr>
              <a:t>ЕШДИ (скоро), государственный контроль трафика.</a:t>
            </a:r>
          </a:p>
          <a:p>
            <a:endParaRPr lang="ru-RU" sz="1400" dirty="0">
              <a:solidFill>
                <a:schemeClr val="bg1"/>
              </a:solidFill>
              <a:effectLst/>
              <a:latin typeface="Aptos" panose="020B0004020202020204" pitchFamily="34" charset="0"/>
            </a:endParaRPr>
          </a:p>
          <a:p>
            <a:endParaRPr lang="en-US" sz="1400" dirty="0">
              <a:solidFill>
                <a:schemeClr val="bg1"/>
              </a:solidFill>
              <a:latin typeface="Aptos" panose="020B000402020202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43" name="Прямая соединительная линия 42">
            <a:extLst>
              <a:ext uri="{FF2B5EF4-FFF2-40B4-BE49-F238E27FC236}">
                <a16:creationId xmlns:a16="http://schemas.microsoft.com/office/drawing/2014/main" id="{25F82469-65B7-F4CF-5230-99FBF30FD5FA}"/>
              </a:ext>
            </a:extLst>
          </p:cNvPr>
          <p:cNvCxnSpPr/>
          <p:nvPr/>
        </p:nvCxnSpPr>
        <p:spPr>
          <a:xfrm>
            <a:off x="5424308" y="5864993"/>
            <a:ext cx="5837148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grpSp>
        <p:nvGrpSpPr>
          <p:cNvPr id="44" name="Group 468">
            <a:extLst>
              <a:ext uri="{FF2B5EF4-FFF2-40B4-BE49-F238E27FC236}">
                <a16:creationId xmlns:a16="http://schemas.microsoft.com/office/drawing/2014/main" id="{CF11C80B-8EA5-2733-67A7-C175F758EE6F}"/>
              </a:ext>
            </a:extLst>
          </p:cNvPr>
          <p:cNvGrpSpPr/>
          <p:nvPr/>
        </p:nvGrpSpPr>
        <p:grpSpPr>
          <a:xfrm>
            <a:off x="5447327" y="5185601"/>
            <a:ext cx="420687" cy="563563"/>
            <a:chOff x="1690688" y="5000625"/>
            <a:chExt cx="420687" cy="563563"/>
          </a:xfrm>
          <a:solidFill>
            <a:schemeClr val="bg1"/>
          </a:solidFill>
        </p:grpSpPr>
        <p:sp>
          <p:nvSpPr>
            <p:cNvPr id="45" name="Freeform 513">
              <a:extLst>
                <a:ext uri="{FF2B5EF4-FFF2-40B4-BE49-F238E27FC236}">
                  <a16:creationId xmlns:a16="http://schemas.microsoft.com/office/drawing/2014/main" id="{8D2596B1-FAD4-DC67-D8E8-CBE5686C248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27213" y="5037138"/>
              <a:ext cx="147637" cy="147638"/>
            </a:xfrm>
            <a:custGeom>
              <a:avLst/>
              <a:gdLst>
                <a:gd name="T0" fmla="*/ 427 w 927"/>
                <a:gd name="T1" fmla="*/ 194 h 928"/>
                <a:gd name="T2" fmla="*/ 359 w 927"/>
                <a:gd name="T3" fmla="*/ 212 h 928"/>
                <a:gd name="T4" fmla="*/ 298 w 927"/>
                <a:gd name="T5" fmla="*/ 248 h 928"/>
                <a:gd name="T6" fmla="*/ 247 w 927"/>
                <a:gd name="T7" fmla="*/ 299 h 928"/>
                <a:gd name="T8" fmla="*/ 213 w 927"/>
                <a:gd name="T9" fmla="*/ 360 h 928"/>
                <a:gd name="T10" fmla="*/ 194 w 927"/>
                <a:gd name="T11" fmla="*/ 428 h 928"/>
                <a:gd name="T12" fmla="*/ 194 w 927"/>
                <a:gd name="T13" fmla="*/ 499 h 928"/>
                <a:gd name="T14" fmla="*/ 213 w 927"/>
                <a:gd name="T15" fmla="*/ 567 h 928"/>
                <a:gd name="T16" fmla="*/ 247 w 927"/>
                <a:gd name="T17" fmla="*/ 629 h 928"/>
                <a:gd name="T18" fmla="*/ 298 w 927"/>
                <a:gd name="T19" fmla="*/ 680 h 928"/>
                <a:gd name="T20" fmla="*/ 359 w 927"/>
                <a:gd name="T21" fmla="*/ 715 h 928"/>
                <a:gd name="T22" fmla="*/ 427 w 927"/>
                <a:gd name="T23" fmla="*/ 733 h 928"/>
                <a:gd name="T24" fmla="*/ 500 w 927"/>
                <a:gd name="T25" fmla="*/ 733 h 928"/>
                <a:gd name="T26" fmla="*/ 568 w 927"/>
                <a:gd name="T27" fmla="*/ 715 h 928"/>
                <a:gd name="T28" fmla="*/ 629 w 927"/>
                <a:gd name="T29" fmla="*/ 680 h 928"/>
                <a:gd name="T30" fmla="*/ 680 w 927"/>
                <a:gd name="T31" fmla="*/ 629 h 928"/>
                <a:gd name="T32" fmla="*/ 714 w 927"/>
                <a:gd name="T33" fmla="*/ 568 h 928"/>
                <a:gd name="T34" fmla="*/ 733 w 927"/>
                <a:gd name="T35" fmla="*/ 499 h 928"/>
                <a:gd name="T36" fmla="*/ 733 w 927"/>
                <a:gd name="T37" fmla="*/ 428 h 928"/>
                <a:gd name="T38" fmla="*/ 714 w 927"/>
                <a:gd name="T39" fmla="*/ 360 h 928"/>
                <a:gd name="T40" fmla="*/ 680 w 927"/>
                <a:gd name="T41" fmla="*/ 299 h 928"/>
                <a:gd name="T42" fmla="*/ 629 w 927"/>
                <a:gd name="T43" fmla="*/ 248 h 928"/>
                <a:gd name="T44" fmla="*/ 568 w 927"/>
                <a:gd name="T45" fmla="*/ 212 h 928"/>
                <a:gd name="T46" fmla="*/ 500 w 927"/>
                <a:gd name="T47" fmla="*/ 194 h 928"/>
                <a:gd name="T48" fmla="*/ 463 w 927"/>
                <a:gd name="T49" fmla="*/ 0 h 928"/>
                <a:gd name="T50" fmla="*/ 568 w 927"/>
                <a:gd name="T51" fmla="*/ 12 h 928"/>
                <a:gd name="T52" fmla="*/ 665 w 927"/>
                <a:gd name="T53" fmla="*/ 46 h 928"/>
                <a:gd name="T54" fmla="*/ 752 w 927"/>
                <a:gd name="T55" fmla="*/ 101 h 928"/>
                <a:gd name="T56" fmla="*/ 827 w 927"/>
                <a:gd name="T57" fmla="*/ 176 h 928"/>
                <a:gd name="T58" fmla="*/ 882 w 927"/>
                <a:gd name="T59" fmla="*/ 263 h 928"/>
                <a:gd name="T60" fmla="*/ 915 w 927"/>
                <a:gd name="T61" fmla="*/ 360 h 928"/>
                <a:gd name="T62" fmla="*/ 927 w 927"/>
                <a:gd name="T63" fmla="*/ 464 h 928"/>
                <a:gd name="T64" fmla="*/ 915 w 927"/>
                <a:gd name="T65" fmla="*/ 567 h 928"/>
                <a:gd name="T66" fmla="*/ 882 w 927"/>
                <a:gd name="T67" fmla="*/ 664 h 928"/>
                <a:gd name="T68" fmla="*/ 827 w 927"/>
                <a:gd name="T69" fmla="*/ 752 h 928"/>
                <a:gd name="T70" fmla="*/ 752 w 927"/>
                <a:gd name="T71" fmla="*/ 826 h 928"/>
                <a:gd name="T72" fmla="*/ 665 w 927"/>
                <a:gd name="T73" fmla="*/ 881 h 928"/>
                <a:gd name="T74" fmla="*/ 568 w 927"/>
                <a:gd name="T75" fmla="*/ 916 h 928"/>
                <a:gd name="T76" fmla="*/ 463 w 927"/>
                <a:gd name="T77" fmla="*/ 928 h 928"/>
                <a:gd name="T78" fmla="*/ 359 w 927"/>
                <a:gd name="T79" fmla="*/ 916 h 928"/>
                <a:gd name="T80" fmla="*/ 262 w 927"/>
                <a:gd name="T81" fmla="*/ 881 h 928"/>
                <a:gd name="T82" fmla="*/ 175 w 927"/>
                <a:gd name="T83" fmla="*/ 826 h 928"/>
                <a:gd name="T84" fmla="*/ 100 w 927"/>
                <a:gd name="T85" fmla="*/ 752 h 928"/>
                <a:gd name="T86" fmla="*/ 45 w 927"/>
                <a:gd name="T87" fmla="*/ 664 h 928"/>
                <a:gd name="T88" fmla="*/ 12 w 927"/>
                <a:gd name="T89" fmla="*/ 567 h 928"/>
                <a:gd name="T90" fmla="*/ 0 w 927"/>
                <a:gd name="T91" fmla="*/ 464 h 928"/>
                <a:gd name="T92" fmla="*/ 12 w 927"/>
                <a:gd name="T93" fmla="*/ 360 h 928"/>
                <a:gd name="T94" fmla="*/ 45 w 927"/>
                <a:gd name="T95" fmla="*/ 263 h 928"/>
                <a:gd name="T96" fmla="*/ 100 w 927"/>
                <a:gd name="T97" fmla="*/ 176 h 928"/>
                <a:gd name="T98" fmla="*/ 175 w 927"/>
                <a:gd name="T99" fmla="*/ 101 h 928"/>
                <a:gd name="T100" fmla="*/ 262 w 927"/>
                <a:gd name="T101" fmla="*/ 46 h 928"/>
                <a:gd name="T102" fmla="*/ 359 w 927"/>
                <a:gd name="T103" fmla="*/ 12 h 928"/>
                <a:gd name="T104" fmla="*/ 463 w 927"/>
                <a:gd name="T105" fmla="*/ 0 h 9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927" h="928">
                  <a:moveTo>
                    <a:pt x="463" y="192"/>
                  </a:moveTo>
                  <a:lnTo>
                    <a:pt x="427" y="194"/>
                  </a:lnTo>
                  <a:lnTo>
                    <a:pt x="393" y="201"/>
                  </a:lnTo>
                  <a:lnTo>
                    <a:pt x="359" y="212"/>
                  </a:lnTo>
                  <a:lnTo>
                    <a:pt x="328" y="228"/>
                  </a:lnTo>
                  <a:lnTo>
                    <a:pt x="298" y="248"/>
                  </a:lnTo>
                  <a:lnTo>
                    <a:pt x="271" y="272"/>
                  </a:lnTo>
                  <a:lnTo>
                    <a:pt x="247" y="299"/>
                  </a:lnTo>
                  <a:lnTo>
                    <a:pt x="228" y="328"/>
                  </a:lnTo>
                  <a:lnTo>
                    <a:pt x="213" y="360"/>
                  </a:lnTo>
                  <a:lnTo>
                    <a:pt x="201" y="392"/>
                  </a:lnTo>
                  <a:lnTo>
                    <a:pt x="194" y="428"/>
                  </a:lnTo>
                  <a:lnTo>
                    <a:pt x="191" y="464"/>
                  </a:lnTo>
                  <a:lnTo>
                    <a:pt x="194" y="499"/>
                  </a:lnTo>
                  <a:lnTo>
                    <a:pt x="201" y="535"/>
                  </a:lnTo>
                  <a:lnTo>
                    <a:pt x="213" y="567"/>
                  </a:lnTo>
                  <a:lnTo>
                    <a:pt x="228" y="600"/>
                  </a:lnTo>
                  <a:lnTo>
                    <a:pt x="247" y="629"/>
                  </a:lnTo>
                  <a:lnTo>
                    <a:pt x="271" y="656"/>
                  </a:lnTo>
                  <a:lnTo>
                    <a:pt x="298" y="680"/>
                  </a:lnTo>
                  <a:lnTo>
                    <a:pt x="328" y="699"/>
                  </a:lnTo>
                  <a:lnTo>
                    <a:pt x="359" y="715"/>
                  </a:lnTo>
                  <a:lnTo>
                    <a:pt x="393" y="726"/>
                  </a:lnTo>
                  <a:lnTo>
                    <a:pt x="427" y="733"/>
                  </a:lnTo>
                  <a:lnTo>
                    <a:pt x="463" y="736"/>
                  </a:lnTo>
                  <a:lnTo>
                    <a:pt x="500" y="733"/>
                  </a:lnTo>
                  <a:lnTo>
                    <a:pt x="534" y="726"/>
                  </a:lnTo>
                  <a:lnTo>
                    <a:pt x="568" y="715"/>
                  </a:lnTo>
                  <a:lnTo>
                    <a:pt x="599" y="699"/>
                  </a:lnTo>
                  <a:lnTo>
                    <a:pt x="629" y="680"/>
                  </a:lnTo>
                  <a:lnTo>
                    <a:pt x="656" y="656"/>
                  </a:lnTo>
                  <a:lnTo>
                    <a:pt x="680" y="629"/>
                  </a:lnTo>
                  <a:lnTo>
                    <a:pt x="699" y="600"/>
                  </a:lnTo>
                  <a:lnTo>
                    <a:pt x="714" y="568"/>
                  </a:lnTo>
                  <a:lnTo>
                    <a:pt x="726" y="535"/>
                  </a:lnTo>
                  <a:lnTo>
                    <a:pt x="733" y="499"/>
                  </a:lnTo>
                  <a:lnTo>
                    <a:pt x="735" y="464"/>
                  </a:lnTo>
                  <a:lnTo>
                    <a:pt x="733" y="428"/>
                  </a:lnTo>
                  <a:lnTo>
                    <a:pt x="726" y="392"/>
                  </a:lnTo>
                  <a:lnTo>
                    <a:pt x="714" y="360"/>
                  </a:lnTo>
                  <a:lnTo>
                    <a:pt x="699" y="328"/>
                  </a:lnTo>
                  <a:lnTo>
                    <a:pt x="680" y="299"/>
                  </a:lnTo>
                  <a:lnTo>
                    <a:pt x="656" y="272"/>
                  </a:lnTo>
                  <a:lnTo>
                    <a:pt x="629" y="248"/>
                  </a:lnTo>
                  <a:lnTo>
                    <a:pt x="599" y="228"/>
                  </a:lnTo>
                  <a:lnTo>
                    <a:pt x="568" y="212"/>
                  </a:lnTo>
                  <a:lnTo>
                    <a:pt x="534" y="201"/>
                  </a:lnTo>
                  <a:lnTo>
                    <a:pt x="500" y="194"/>
                  </a:lnTo>
                  <a:lnTo>
                    <a:pt x="463" y="192"/>
                  </a:lnTo>
                  <a:close/>
                  <a:moveTo>
                    <a:pt x="463" y="0"/>
                  </a:moveTo>
                  <a:lnTo>
                    <a:pt x="516" y="3"/>
                  </a:lnTo>
                  <a:lnTo>
                    <a:pt x="568" y="12"/>
                  </a:lnTo>
                  <a:lnTo>
                    <a:pt x="617" y="26"/>
                  </a:lnTo>
                  <a:lnTo>
                    <a:pt x="665" y="46"/>
                  </a:lnTo>
                  <a:lnTo>
                    <a:pt x="710" y="71"/>
                  </a:lnTo>
                  <a:lnTo>
                    <a:pt x="752" y="101"/>
                  </a:lnTo>
                  <a:lnTo>
                    <a:pt x="791" y="136"/>
                  </a:lnTo>
                  <a:lnTo>
                    <a:pt x="827" y="176"/>
                  </a:lnTo>
                  <a:lnTo>
                    <a:pt x="857" y="218"/>
                  </a:lnTo>
                  <a:lnTo>
                    <a:pt x="882" y="263"/>
                  </a:lnTo>
                  <a:lnTo>
                    <a:pt x="901" y="310"/>
                  </a:lnTo>
                  <a:lnTo>
                    <a:pt x="915" y="360"/>
                  </a:lnTo>
                  <a:lnTo>
                    <a:pt x="924" y="411"/>
                  </a:lnTo>
                  <a:lnTo>
                    <a:pt x="927" y="464"/>
                  </a:lnTo>
                  <a:lnTo>
                    <a:pt x="924" y="517"/>
                  </a:lnTo>
                  <a:lnTo>
                    <a:pt x="915" y="567"/>
                  </a:lnTo>
                  <a:lnTo>
                    <a:pt x="901" y="617"/>
                  </a:lnTo>
                  <a:lnTo>
                    <a:pt x="882" y="664"/>
                  </a:lnTo>
                  <a:lnTo>
                    <a:pt x="857" y="710"/>
                  </a:lnTo>
                  <a:lnTo>
                    <a:pt x="827" y="752"/>
                  </a:lnTo>
                  <a:lnTo>
                    <a:pt x="791" y="792"/>
                  </a:lnTo>
                  <a:lnTo>
                    <a:pt x="752" y="826"/>
                  </a:lnTo>
                  <a:lnTo>
                    <a:pt x="710" y="857"/>
                  </a:lnTo>
                  <a:lnTo>
                    <a:pt x="665" y="881"/>
                  </a:lnTo>
                  <a:lnTo>
                    <a:pt x="617" y="902"/>
                  </a:lnTo>
                  <a:lnTo>
                    <a:pt x="568" y="916"/>
                  </a:lnTo>
                  <a:lnTo>
                    <a:pt x="516" y="924"/>
                  </a:lnTo>
                  <a:lnTo>
                    <a:pt x="463" y="928"/>
                  </a:lnTo>
                  <a:lnTo>
                    <a:pt x="411" y="924"/>
                  </a:lnTo>
                  <a:lnTo>
                    <a:pt x="359" y="916"/>
                  </a:lnTo>
                  <a:lnTo>
                    <a:pt x="310" y="902"/>
                  </a:lnTo>
                  <a:lnTo>
                    <a:pt x="262" y="881"/>
                  </a:lnTo>
                  <a:lnTo>
                    <a:pt x="217" y="857"/>
                  </a:lnTo>
                  <a:lnTo>
                    <a:pt x="175" y="826"/>
                  </a:lnTo>
                  <a:lnTo>
                    <a:pt x="136" y="792"/>
                  </a:lnTo>
                  <a:lnTo>
                    <a:pt x="100" y="752"/>
                  </a:lnTo>
                  <a:lnTo>
                    <a:pt x="70" y="710"/>
                  </a:lnTo>
                  <a:lnTo>
                    <a:pt x="45" y="664"/>
                  </a:lnTo>
                  <a:lnTo>
                    <a:pt x="26" y="617"/>
                  </a:lnTo>
                  <a:lnTo>
                    <a:pt x="12" y="567"/>
                  </a:lnTo>
                  <a:lnTo>
                    <a:pt x="3" y="517"/>
                  </a:lnTo>
                  <a:lnTo>
                    <a:pt x="0" y="464"/>
                  </a:lnTo>
                  <a:lnTo>
                    <a:pt x="3" y="411"/>
                  </a:lnTo>
                  <a:lnTo>
                    <a:pt x="12" y="360"/>
                  </a:lnTo>
                  <a:lnTo>
                    <a:pt x="26" y="310"/>
                  </a:lnTo>
                  <a:lnTo>
                    <a:pt x="45" y="263"/>
                  </a:lnTo>
                  <a:lnTo>
                    <a:pt x="70" y="218"/>
                  </a:lnTo>
                  <a:lnTo>
                    <a:pt x="100" y="176"/>
                  </a:lnTo>
                  <a:lnTo>
                    <a:pt x="136" y="136"/>
                  </a:lnTo>
                  <a:lnTo>
                    <a:pt x="175" y="101"/>
                  </a:lnTo>
                  <a:lnTo>
                    <a:pt x="217" y="71"/>
                  </a:lnTo>
                  <a:lnTo>
                    <a:pt x="262" y="46"/>
                  </a:lnTo>
                  <a:lnTo>
                    <a:pt x="310" y="26"/>
                  </a:lnTo>
                  <a:lnTo>
                    <a:pt x="359" y="12"/>
                  </a:lnTo>
                  <a:lnTo>
                    <a:pt x="411" y="3"/>
                  </a:lnTo>
                  <a:lnTo>
                    <a:pt x="46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514">
              <a:extLst>
                <a:ext uri="{FF2B5EF4-FFF2-40B4-BE49-F238E27FC236}">
                  <a16:creationId xmlns:a16="http://schemas.microsoft.com/office/drawing/2014/main" id="{F9F0E737-7340-661F-A3D8-4E49CB586539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5175" y="5000625"/>
              <a:ext cx="76200" cy="219075"/>
            </a:xfrm>
            <a:custGeom>
              <a:avLst/>
              <a:gdLst>
                <a:gd name="T0" fmla="*/ 157 w 478"/>
                <a:gd name="T1" fmla="*/ 0 h 1376"/>
                <a:gd name="T2" fmla="*/ 197 w 478"/>
                <a:gd name="T3" fmla="*/ 13 h 1376"/>
                <a:gd name="T4" fmla="*/ 265 w 478"/>
                <a:gd name="T5" fmla="*/ 81 h 1376"/>
                <a:gd name="T6" fmla="*/ 350 w 478"/>
                <a:gd name="T7" fmla="*/ 199 h 1376"/>
                <a:gd name="T8" fmla="*/ 412 w 478"/>
                <a:gd name="T9" fmla="*/ 325 h 1376"/>
                <a:gd name="T10" fmla="*/ 454 w 478"/>
                <a:gd name="T11" fmla="*/ 458 h 1376"/>
                <a:gd name="T12" fmla="*/ 476 w 478"/>
                <a:gd name="T13" fmla="*/ 595 h 1376"/>
                <a:gd name="T14" fmla="*/ 476 w 478"/>
                <a:gd name="T15" fmla="*/ 733 h 1376"/>
                <a:gd name="T16" fmla="*/ 454 w 478"/>
                <a:gd name="T17" fmla="*/ 870 h 1376"/>
                <a:gd name="T18" fmla="*/ 412 w 478"/>
                <a:gd name="T19" fmla="*/ 1003 h 1376"/>
                <a:gd name="T20" fmla="*/ 350 w 478"/>
                <a:gd name="T21" fmla="*/ 1130 h 1376"/>
                <a:gd name="T22" fmla="*/ 265 w 478"/>
                <a:gd name="T23" fmla="*/ 1247 h 1376"/>
                <a:gd name="T24" fmla="*/ 188 w 478"/>
                <a:gd name="T25" fmla="*/ 1328 h 1376"/>
                <a:gd name="T26" fmla="*/ 139 w 478"/>
                <a:gd name="T27" fmla="*/ 1366 h 1376"/>
                <a:gd name="T28" fmla="*/ 96 w 478"/>
                <a:gd name="T29" fmla="*/ 1376 h 1376"/>
                <a:gd name="T30" fmla="*/ 56 w 478"/>
                <a:gd name="T31" fmla="*/ 1368 h 1376"/>
                <a:gd name="T32" fmla="*/ 23 w 478"/>
                <a:gd name="T33" fmla="*/ 1342 h 1376"/>
                <a:gd name="T34" fmla="*/ 3 w 478"/>
                <a:gd name="T35" fmla="*/ 1303 h 1376"/>
                <a:gd name="T36" fmla="*/ 2 w 478"/>
                <a:gd name="T37" fmla="*/ 1262 h 1376"/>
                <a:gd name="T38" fmla="*/ 19 w 478"/>
                <a:gd name="T39" fmla="*/ 1223 h 1376"/>
                <a:gd name="T40" fmla="*/ 80 w 478"/>
                <a:gd name="T41" fmla="*/ 1166 h 1376"/>
                <a:gd name="T42" fmla="*/ 160 w 478"/>
                <a:gd name="T43" fmla="*/ 1070 h 1376"/>
                <a:gd name="T44" fmla="*/ 221 w 478"/>
                <a:gd name="T45" fmla="*/ 964 h 1376"/>
                <a:gd name="T46" fmla="*/ 263 w 478"/>
                <a:gd name="T47" fmla="*/ 849 h 1376"/>
                <a:gd name="T48" fmla="*/ 284 w 478"/>
                <a:gd name="T49" fmla="*/ 727 h 1376"/>
                <a:gd name="T50" fmla="*/ 284 w 478"/>
                <a:gd name="T51" fmla="*/ 601 h 1376"/>
                <a:gd name="T52" fmla="*/ 263 w 478"/>
                <a:gd name="T53" fmla="*/ 479 h 1376"/>
                <a:gd name="T54" fmla="*/ 221 w 478"/>
                <a:gd name="T55" fmla="*/ 365 h 1376"/>
                <a:gd name="T56" fmla="*/ 160 w 478"/>
                <a:gd name="T57" fmla="*/ 258 h 1376"/>
                <a:gd name="T58" fmla="*/ 80 w 478"/>
                <a:gd name="T59" fmla="*/ 163 h 1376"/>
                <a:gd name="T60" fmla="*/ 57 w 478"/>
                <a:gd name="T61" fmla="*/ 127 h 1376"/>
                <a:gd name="T62" fmla="*/ 52 w 478"/>
                <a:gd name="T63" fmla="*/ 84 h 1376"/>
                <a:gd name="T64" fmla="*/ 66 w 478"/>
                <a:gd name="T65" fmla="*/ 45 h 1376"/>
                <a:gd name="T66" fmla="*/ 97 w 478"/>
                <a:gd name="T67" fmla="*/ 13 h 1376"/>
                <a:gd name="T68" fmla="*/ 137 w 478"/>
                <a:gd name="T69" fmla="*/ 0 h 1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78" h="1376">
                  <a:moveTo>
                    <a:pt x="137" y="0"/>
                  </a:moveTo>
                  <a:lnTo>
                    <a:pt x="157" y="0"/>
                  </a:lnTo>
                  <a:lnTo>
                    <a:pt x="178" y="5"/>
                  </a:lnTo>
                  <a:lnTo>
                    <a:pt x="197" y="13"/>
                  </a:lnTo>
                  <a:lnTo>
                    <a:pt x="215" y="27"/>
                  </a:lnTo>
                  <a:lnTo>
                    <a:pt x="265" y="81"/>
                  </a:lnTo>
                  <a:lnTo>
                    <a:pt x="310" y="140"/>
                  </a:lnTo>
                  <a:lnTo>
                    <a:pt x="350" y="199"/>
                  </a:lnTo>
                  <a:lnTo>
                    <a:pt x="384" y="261"/>
                  </a:lnTo>
                  <a:lnTo>
                    <a:pt x="412" y="325"/>
                  </a:lnTo>
                  <a:lnTo>
                    <a:pt x="436" y="391"/>
                  </a:lnTo>
                  <a:lnTo>
                    <a:pt x="454" y="458"/>
                  </a:lnTo>
                  <a:lnTo>
                    <a:pt x="468" y="526"/>
                  </a:lnTo>
                  <a:lnTo>
                    <a:pt x="476" y="595"/>
                  </a:lnTo>
                  <a:lnTo>
                    <a:pt x="478" y="664"/>
                  </a:lnTo>
                  <a:lnTo>
                    <a:pt x="476" y="733"/>
                  </a:lnTo>
                  <a:lnTo>
                    <a:pt x="468" y="802"/>
                  </a:lnTo>
                  <a:lnTo>
                    <a:pt x="454" y="870"/>
                  </a:lnTo>
                  <a:lnTo>
                    <a:pt x="436" y="937"/>
                  </a:lnTo>
                  <a:lnTo>
                    <a:pt x="412" y="1003"/>
                  </a:lnTo>
                  <a:lnTo>
                    <a:pt x="384" y="1068"/>
                  </a:lnTo>
                  <a:lnTo>
                    <a:pt x="350" y="1130"/>
                  </a:lnTo>
                  <a:lnTo>
                    <a:pt x="310" y="1190"/>
                  </a:lnTo>
                  <a:lnTo>
                    <a:pt x="265" y="1247"/>
                  </a:lnTo>
                  <a:lnTo>
                    <a:pt x="215" y="1301"/>
                  </a:lnTo>
                  <a:lnTo>
                    <a:pt x="188" y="1328"/>
                  </a:lnTo>
                  <a:lnTo>
                    <a:pt x="157" y="1354"/>
                  </a:lnTo>
                  <a:lnTo>
                    <a:pt x="139" y="1366"/>
                  </a:lnTo>
                  <a:lnTo>
                    <a:pt x="118" y="1373"/>
                  </a:lnTo>
                  <a:lnTo>
                    <a:pt x="96" y="1376"/>
                  </a:lnTo>
                  <a:lnTo>
                    <a:pt x="77" y="1374"/>
                  </a:lnTo>
                  <a:lnTo>
                    <a:pt x="56" y="1368"/>
                  </a:lnTo>
                  <a:lnTo>
                    <a:pt x="39" y="1357"/>
                  </a:lnTo>
                  <a:lnTo>
                    <a:pt x="23" y="1342"/>
                  </a:lnTo>
                  <a:lnTo>
                    <a:pt x="11" y="1323"/>
                  </a:lnTo>
                  <a:lnTo>
                    <a:pt x="3" y="1303"/>
                  </a:lnTo>
                  <a:lnTo>
                    <a:pt x="0" y="1282"/>
                  </a:lnTo>
                  <a:lnTo>
                    <a:pt x="2" y="1262"/>
                  </a:lnTo>
                  <a:lnTo>
                    <a:pt x="9" y="1241"/>
                  </a:lnTo>
                  <a:lnTo>
                    <a:pt x="19" y="1223"/>
                  </a:lnTo>
                  <a:lnTo>
                    <a:pt x="34" y="1207"/>
                  </a:lnTo>
                  <a:lnTo>
                    <a:pt x="80" y="1166"/>
                  </a:lnTo>
                  <a:lnTo>
                    <a:pt x="122" y="1119"/>
                  </a:lnTo>
                  <a:lnTo>
                    <a:pt x="160" y="1070"/>
                  </a:lnTo>
                  <a:lnTo>
                    <a:pt x="193" y="1018"/>
                  </a:lnTo>
                  <a:lnTo>
                    <a:pt x="221" y="964"/>
                  </a:lnTo>
                  <a:lnTo>
                    <a:pt x="245" y="908"/>
                  </a:lnTo>
                  <a:lnTo>
                    <a:pt x="263" y="849"/>
                  </a:lnTo>
                  <a:lnTo>
                    <a:pt x="276" y="788"/>
                  </a:lnTo>
                  <a:lnTo>
                    <a:pt x="284" y="727"/>
                  </a:lnTo>
                  <a:lnTo>
                    <a:pt x="287" y="664"/>
                  </a:lnTo>
                  <a:lnTo>
                    <a:pt x="284" y="601"/>
                  </a:lnTo>
                  <a:lnTo>
                    <a:pt x="276" y="540"/>
                  </a:lnTo>
                  <a:lnTo>
                    <a:pt x="263" y="479"/>
                  </a:lnTo>
                  <a:lnTo>
                    <a:pt x="245" y="421"/>
                  </a:lnTo>
                  <a:lnTo>
                    <a:pt x="221" y="365"/>
                  </a:lnTo>
                  <a:lnTo>
                    <a:pt x="193" y="310"/>
                  </a:lnTo>
                  <a:lnTo>
                    <a:pt x="160" y="258"/>
                  </a:lnTo>
                  <a:lnTo>
                    <a:pt x="122" y="210"/>
                  </a:lnTo>
                  <a:lnTo>
                    <a:pt x="80" y="163"/>
                  </a:lnTo>
                  <a:lnTo>
                    <a:pt x="66" y="146"/>
                  </a:lnTo>
                  <a:lnTo>
                    <a:pt x="57" y="127"/>
                  </a:lnTo>
                  <a:lnTo>
                    <a:pt x="52" y="106"/>
                  </a:lnTo>
                  <a:lnTo>
                    <a:pt x="52" y="84"/>
                  </a:lnTo>
                  <a:lnTo>
                    <a:pt x="57" y="64"/>
                  </a:lnTo>
                  <a:lnTo>
                    <a:pt x="66" y="45"/>
                  </a:lnTo>
                  <a:lnTo>
                    <a:pt x="80" y="27"/>
                  </a:lnTo>
                  <a:lnTo>
                    <a:pt x="97" y="13"/>
                  </a:lnTo>
                  <a:lnTo>
                    <a:pt x="116" y="5"/>
                  </a:lnTo>
                  <a:lnTo>
                    <a:pt x="13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515">
              <a:extLst>
                <a:ext uri="{FF2B5EF4-FFF2-40B4-BE49-F238E27FC236}">
                  <a16:creationId xmlns:a16="http://schemas.microsoft.com/office/drawing/2014/main" id="{90A61722-CBF2-81AB-0FB7-198AD19D65F9}"/>
                </a:ext>
              </a:extLst>
            </p:cNvPr>
            <p:cNvSpPr>
              <a:spLocks/>
            </p:cNvSpPr>
            <p:nvPr/>
          </p:nvSpPr>
          <p:spPr bwMode="auto">
            <a:xfrm>
              <a:off x="1984375" y="5026025"/>
              <a:ext cx="65087" cy="168275"/>
            </a:xfrm>
            <a:custGeom>
              <a:avLst/>
              <a:gdLst>
                <a:gd name="T0" fmla="*/ 158 w 414"/>
                <a:gd name="T1" fmla="*/ 0 h 1066"/>
                <a:gd name="T2" fmla="*/ 198 w 414"/>
                <a:gd name="T3" fmla="*/ 14 h 1066"/>
                <a:gd name="T4" fmla="*/ 256 w 414"/>
                <a:gd name="T5" fmla="*/ 72 h 1066"/>
                <a:gd name="T6" fmla="*/ 324 w 414"/>
                <a:gd name="T7" fmla="*/ 169 h 1066"/>
                <a:gd name="T8" fmla="*/ 373 w 414"/>
                <a:gd name="T9" fmla="*/ 276 h 1066"/>
                <a:gd name="T10" fmla="*/ 404 w 414"/>
                <a:gd name="T11" fmla="*/ 390 h 1066"/>
                <a:gd name="T12" fmla="*/ 414 w 414"/>
                <a:gd name="T13" fmla="*/ 510 h 1066"/>
                <a:gd name="T14" fmla="*/ 404 w 414"/>
                <a:gd name="T15" fmla="*/ 629 h 1066"/>
                <a:gd name="T16" fmla="*/ 373 w 414"/>
                <a:gd name="T17" fmla="*/ 743 h 1066"/>
                <a:gd name="T18" fmla="*/ 324 w 414"/>
                <a:gd name="T19" fmla="*/ 850 h 1066"/>
                <a:gd name="T20" fmla="*/ 256 w 414"/>
                <a:gd name="T21" fmla="*/ 947 h 1066"/>
                <a:gd name="T22" fmla="*/ 186 w 414"/>
                <a:gd name="T23" fmla="*/ 1019 h 1066"/>
                <a:gd name="T24" fmla="*/ 136 w 414"/>
                <a:gd name="T25" fmla="*/ 1057 h 1066"/>
                <a:gd name="T26" fmla="*/ 95 w 414"/>
                <a:gd name="T27" fmla="*/ 1066 h 1066"/>
                <a:gd name="T28" fmla="*/ 54 w 414"/>
                <a:gd name="T29" fmla="*/ 1057 h 1066"/>
                <a:gd name="T30" fmla="*/ 21 w 414"/>
                <a:gd name="T31" fmla="*/ 1029 h 1066"/>
                <a:gd name="T32" fmla="*/ 2 w 414"/>
                <a:gd name="T33" fmla="*/ 990 h 1066"/>
                <a:gd name="T34" fmla="*/ 2 w 414"/>
                <a:gd name="T35" fmla="*/ 948 h 1066"/>
                <a:gd name="T36" fmla="*/ 21 w 414"/>
                <a:gd name="T37" fmla="*/ 910 h 1066"/>
                <a:gd name="T38" fmla="*/ 58 w 414"/>
                <a:gd name="T39" fmla="*/ 876 h 1066"/>
                <a:gd name="T40" fmla="*/ 112 w 414"/>
                <a:gd name="T41" fmla="*/ 821 h 1066"/>
                <a:gd name="T42" fmla="*/ 165 w 414"/>
                <a:gd name="T43" fmla="*/ 741 h 1066"/>
                <a:gd name="T44" fmla="*/ 202 w 414"/>
                <a:gd name="T45" fmla="*/ 652 h 1066"/>
                <a:gd name="T46" fmla="*/ 220 w 414"/>
                <a:gd name="T47" fmla="*/ 559 h 1066"/>
                <a:gd name="T48" fmla="*/ 220 w 414"/>
                <a:gd name="T49" fmla="*/ 460 h 1066"/>
                <a:gd name="T50" fmla="*/ 202 w 414"/>
                <a:gd name="T51" fmla="*/ 367 h 1066"/>
                <a:gd name="T52" fmla="*/ 165 w 414"/>
                <a:gd name="T53" fmla="*/ 279 h 1066"/>
                <a:gd name="T54" fmla="*/ 112 w 414"/>
                <a:gd name="T55" fmla="*/ 199 h 1066"/>
                <a:gd name="T56" fmla="*/ 66 w 414"/>
                <a:gd name="T57" fmla="*/ 145 h 1066"/>
                <a:gd name="T58" fmla="*/ 52 w 414"/>
                <a:gd name="T59" fmla="*/ 105 h 1066"/>
                <a:gd name="T60" fmla="*/ 56 w 414"/>
                <a:gd name="T61" fmla="*/ 64 h 1066"/>
                <a:gd name="T62" fmla="*/ 80 w 414"/>
                <a:gd name="T63" fmla="*/ 28 h 1066"/>
                <a:gd name="T64" fmla="*/ 117 w 414"/>
                <a:gd name="T65" fmla="*/ 5 h 10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14" h="1066">
                  <a:moveTo>
                    <a:pt x="137" y="0"/>
                  </a:moveTo>
                  <a:lnTo>
                    <a:pt x="158" y="0"/>
                  </a:lnTo>
                  <a:lnTo>
                    <a:pt x="178" y="5"/>
                  </a:lnTo>
                  <a:lnTo>
                    <a:pt x="198" y="14"/>
                  </a:lnTo>
                  <a:lnTo>
                    <a:pt x="215" y="28"/>
                  </a:lnTo>
                  <a:lnTo>
                    <a:pt x="256" y="72"/>
                  </a:lnTo>
                  <a:lnTo>
                    <a:pt x="292" y="119"/>
                  </a:lnTo>
                  <a:lnTo>
                    <a:pt x="324" y="169"/>
                  </a:lnTo>
                  <a:lnTo>
                    <a:pt x="351" y="222"/>
                  </a:lnTo>
                  <a:lnTo>
                    <a:pt x="373" y="276"/>
                  </a:lnTo>
                  <a:lnTo>
                    <a:pt x="392" y="332"/>
                  </a:lnTo>
                  <a:lnTo>
                    <a:pt x="404" y="390"/>
                  </a:lnTo>
                  <a:lnTo>
                    <a:pt x="412" y="450"/>
                  </a:lnTo>
                  <a:lnTo>
                    <a:pt x="414" y="510"/>
                  </a:lnTo>
                  <a:lnTo>
                    <a:pt x="412" y="570"/>
                  </a:lnTo>
                  <a:lnTo>
                    <a:pt x="404" y="629"/>
                  </a:lnTo>
                  <a:lnTo>
                    <a:pt x="392" y="687"/>
                  </a:lnTo>
                  <a:lnTo>
                    <a:pt x="373" y="743"/>
                  </a:lnTo>
                  <a:lnTo>
                    <a:pt x="351" y="798"/>
                  </a:lnTo>
                  <a:lnTo>
                    <a:pt x="324" y="850"/>
                  </a:lnTo>
                  <a:lnTo>
                    <a:pt x="292" y="901"/>
                  </a:lnTo>
                  <a:lnTo>
                    <a:pt x="256" y="947"/>
                  </a:lnTo>
                  <a:lnTo>
                    <a:pt x="215" y="992"/>
                  </a:lnTo>
                  <a:lnTo>
                    <a:pt x="186" y="1019"/>
                  </a:lnTo>
                  <a:lnTo>
                    <a:pt x="154" y="1045"/>
                  </a:lnTo>
                  <a:lnTo>
                    <a:pt x="136" y="1057"/>
                  </a:lnTo>
                  <a:lnTo>
                    <a:pt x="117" y="1064"/>
                  </a:lnTo>
                  <a:lnTo>
                    <a:pt x="95" y="1066"/>
                  </a:lnTo>
                  <a:lnTo>
                    <a:pt x="75" y="1064"/>
                  </a:lnTo>
                  <a:lnTo>
                    <a:pt x="54" y="1057"/>
                  </a:lnTo>
                  <a:lnTo>
                    <a:pt x="36" y="1045"/>
                  </a:lnTo>
                  <a:lnTo>
                    <a:pt x="21" y="1029"/>
                  </a:lnTo>
                  <a:lnTo>
                    <a:pt x="9" y="1011"/>
                  </a:lnTo>
                  <a:lnTo>
                    <a:pt x="2" y="990"/>
                  </a:lnTo>
                  <a:lnTo>
                    <a:pt x="0" y="970"/>
                  </a:lnTo>
                  <a:lnTo>
                    <a:pt x="2" y="948"/>
                  </a:lnTo>
                  <a:lnTo>
                    <a:pt x="9" y="929"/>
                  </a:lnTo>
                  <a:lnTo>
                    <a:pt x="21" y="910"/>
                  </a:lnTo>
                  <a:lnTo>
                    <a:pt x="36" y="895"/>
                  </a:lnTo>
                  <a:lnTo>
                    <a:pt x="58" y="876"/>
                  </a:lnTo>
                  <a:lnTo>
                    <a:pt x="80" y="856"/>
                  </a:lnTo>
                  <a:lnTo>
                    <a:pt x="112" y="821"/>
                  </a:lnTo>
                  <a:lnTo>
                    <a:pt x="140" y="782"/>
                  </a:lnTo>
                  <a:lnTo>
                    <a:pt x="165" y="741"/>
                  </a:lnTo>
                  <a:lnTo>
                    <a:pt x="186" y="698"/>
                  </a:lnTo>
                  <a:lnTo>
                    <a:pt x="202" y="652"/>
                  </a:lnTo>
                  <a:lnTo>
                    <a:pt x="214" y="606"/>
                  </a:lnTo>
                  <a:lnTo>
                    <a:pt x="220" y="559"/>
                  </a:lnTo>
                  <a:lnTo>
                    <a:pt x="222" y="510"/>
                  </a:lnTo>
                  <a:lnTo>
                    <a:pt x="220" y="460"/>
                  </a:lnTo>
                  <a:lnTo>
                    <a:pt x="214" y="413"/>
                  </a:lnTo>
                  <a:lnTo>
                    <a:pt x="202" y="367"/>
                  </a:lnTo>
                  <a:lnTo>
                    <a:pt x="186" y="322"/>
                  </a:lnTo>
                  <a:lnTo>
                    <a:pt x="165" y="279"/>
                  </a:lnTo>
                  <a:lnTo>
                    <a:pt x="141" y="238"/>
                  </a:lnTo>
                  <a:lnTo>
                    <a:pt x="112" y="199"/>
                  </a:lnTo>
                  <a:lnTo>
                    <a:pt x="80" y="163"/>
                  </a:lnTo>
                  <a:lnTo>
                    <a:pt x="66" y="145"/>
                  </a:lnTo>
                  <a:lnTo>
                    <a:pt x="56" y="126"/>
                  </a:lnTo>
                  <a:lnTo>
                    <a:pt x="52" y="105"/>
                  </a:lnTo>
                  <a:lnTo>
                    <a:pt x="52" y="85"/>
                  </a:lnTo>
                  <a:lnTo>
                    <a:pt x="56" y="64"/>
                  </a:lnTo>
                  <a:lnTo>
                    <a:pt x="66" y="45"/>
                  </a:lnTo>
                  <a:lnTo>
                    <a:pt x="80" y="28"/>
                  </a:lnTo>
                  <a:lnTo>
                    <a:pt x="97" y="14"/>
                  </a:lnTo>
                  <a:lnTo>
                    <a:pt x="117" y="5"/>
                  </a:lnTo>
                  <a:lnTo>
                    <a:pt x="13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516">
              <a:extLst>
                <a:ext uri="{FF2B5EF4-FFF2-40B4-BE49-F238E27FC236}">
                  <a16:creationId xmlns:a16="http://schemas.microsoft.com/office/drawing/2014/main" id="{9ACB8CF9-ED11-47E3-B890-A8B764075B69}"/>
                </a:ext>
              </a:extLst>
            </p:cNvPr>
            <p:cNvSpPr>
              <a:spLocks/>
            </p:cNvSpPr>
            <p:nvPr/>
          </p:nvSpPr>
          <p:spPr bwMode="auto">
            <a:xfrm>
              <a:off x="1690688" y="5000625"/>
              <a:ext cx="76200" cy="219075"/>
            </a:xfrm>
            <a:custGeom>
              <a:avLst/>
              <a:gdLst>
                <a:gd name="T0" fmla="*/ 361 w 477"/>
                <a:gd name="T1" fmla="*/ 5 h 1376"/>
                <a:gd name="T2" fmla="*/ 398 w 477"/>
                <a:gd name="T3" fmla="*/ 27 h 1376"/>
                <a:gd name="T4" fmla="*/ 421 w 477"/>
                <a:gd name="T5" fmla="*/ 64 h 1376"/>
                <a:gd name="T6" fmla="*/ 426 w 477"/>
                <a:gd name="T7" fmla="*/ 106 h 1376"/>
                <a:gd name="T8" fmla="*/ 412 w 477"/>
                <a:gd name="T9" fmla="*/ 146 h 1376"/>
                <a:gd name="T10" fmla="*/ 356 w 477"/>
                <a:gd name="T11" fmla="*/ 210 h 1376"/>
                <a:gd name="T12" fmla="*/ 285 w 477"/>
                <a:gd name="T13" fmla="*/ 310 h 1376"/>
                <a:gd name="T14" fmla="*/ 233 w 477"/>
                <a:gd name="T15" fmla="*/ 421 h 1376"/>
                <a:gd name="T16" fmla="*/ 202 w 477"/>
                <a:gd name="T17" fmla="*/ 540 h 1376"/>
                <a:gd name="T18" fmla="*/ 191 w 477"/>
                <a:gd name="T19" fmla="*/ 664 h 1376"/>
                <a:gd name="T20" fmla="*/ 202 w 477"/>
                <a:gd name="T21" fmla="*/ 789 h 1376"/>
                <a:gd name="T22" fmla="*/ 233 w 477"/>
                <a:gd name="T23" fmla="*/ 908 h 1376"/>
                <a:gd name="T24" fmla="*/ 285 w 477"/>
                <a:gd name="T25" fmla="*/ 1018 h 1376"/>
                <a:gd name="T26" fmla="*/ 356 w 477"/>
                <a:gd name="T27" fmla="*/ 1119 h 1376"/>
                <a:gd name="T28" fmla="*/ 443 w 477"/>
                <a:gd name="T29" fmla="*/ 1207 h 1376"/>
                <a:gd name="T30" fmla="*/ 469 w 477"/>
                <a:gd name="T31" fmla="*/ 1241 h 1376"/>
                <a:gd name="T32" fmla="*/ 477 w 477"/>
                <a:gd name="T33" fmla="*/ 1282 h 1376"/>
                <a:gd name="T34" fmla="*/ 467 w 477"/>
                <a:gd name="T35" fmla="*/ 1323 h 1376"/>
                <a:gd name="T36" fmla="*/ 439 w 477"/>
                <a:gd name="T37" fmla="*/ 1357 h 1376"/>
                <a:gd name="T38" fmla="*/ 401 w 477"/>
                <a:gd name="T39" fmla="*/ 1374 h 1376"/>
                <a:gd name="T40" fmla="*/ 360 w 477"/>
                <a:gd name="T41" fmla="*/ 1373 h 1376"/>
                <a:gd name="T42" fmla="*/ 319 w 477"/>
                <a:gd name="T43" fmla="*/ 1354 h 1376"/>
                <a:gd name="T44" fmla="*/ 263 w 477"/>
                <a:gd name="T45" fmla="*/ 1301 h 1376"/>
                <a:gd name="T46" fmla="*/ 168 w 477"/>
                <a:gd name="T47" fmla="*/ 1190 h 1376"/>
                <a:gd name="T48" fmla="*/ 94 w 477"/>
                <a:gd name="T49" fmla="*/ 1068 h 1376"/>
                <a:gd name="T50" fmla="*/ 42 w 477"/>
                <a:gd name="T51" fmla="*/ 937 h 1376"/>
                <a:gd name="T52" fmla="*/ 10 w 477"/>
                <a:gd name="T53" fmla="*/ 802 h 1376"/>
                <a:gd name="T54" fmla="*/ 0 w 477"/>
                <a:gd name="T55" fmla="*/ 664 h 1376"/>
                <a:gd name="T56" fmla="*/ 10 w 477"/>
                <a:gd name="T57" fmla="*/ 527 h 1376"/>
                <a:gd name="T58" fmla="*/ 42 w 477"/>
                <a:gd name="T59" fmla="*/ 391 h 1376"/>
                <a:gd name="T60" fmla="*/ 94 w 477"/>
                <a:gd name="T61" fmla="*/ 261 h 1376"/>
                <a:gd name="T62" fmla="*/ 168 w 477"/>
                <a:gd name="T63" fmla="*/ 140 h 1376"/>
                <a:gd name="T64" fmla="*/ 263 w 477"/>
                <a:gd name="T65" fmla="*/ 27 h 1376"/>
                <a:gd name="T66" fmla="*/ 300 w 477"/>
                <a:gd name="T67" fmla="*/ 5 h 1376"/>
                <a:gd name="T68" fmla="*/ 341 w 477"/>
                <a:gd name="T69" fmla="*/ 0 h 1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77" h="1376">
                  <a:moveTo>
                    <a:pt x="341" y="0"/>
                  </a:moveTo>
                  <a:lnTo>
                    <a:pt x="361" y="5"/>
                  </a:lnTo>
                  <a:lnTo>
                    <a:pt x="381" y="13"/>
                  </a:lnTo>
                  <a:lnTo>
                    <a:pt x="398" y="27"/>
                  </a:lnTo>
                  <a:lnTo>
                    <a:pt x="412" y="45"/>
                  </a:lnTo>
                  <a:lnTo>
                    <a:pt x="421" y="64"/>
                  </a:lnTo>
                  <a:lnTo>
                    <a:pt x="426" y="84"/>
                  </a:lnTo>
                  <a:lnTo>
                    <a:pt x="426" y="106"/>
                  </a:lnTo>
                  <a:lnTo>
                    <a:pt x="421" y="127"/>
                  </a:lnTo>
                  <a:lnTo>
                    <a:pt x="412" y="146"/>
                  </a:lnTo>
                  <a:lnTo>
                    <a:pt x="398" y="163"/>
                  </a:lnTo>
                  <a:lnTo>
                    <a:pt x="356" y="210"/>
                  </a:lnTo>
                  <a:lnTo>
                    <a:pt x="318" y="258"/>
                  </a:lnTo>
                  <a:lnTo>
                    <a:pt x="285" y="310"/>
                  </a:lnTo>
                  <a:lnTo>
                    <a:pt x="257" y="365"/>
                  </a:lnTo>
                  <a:lnTo>
                    <a:pt x="233" y="421"/>
                  </a:lnTo>
                  <a:lnTo>
                    <a:pt x="215" y="479"/>
                  </a:lnTo>
                  <a:lnTo>
                    <a:pt x="202" y="540"/>
                  </a:lnTo>
                  <a:lnTo>
                    <a:pt x="194" y="601"/>
                  </a:lnTo>
                  <a:lnTo>
                    <a:pt x="191" y="664"/>
                  </a:lnTo>
                  <a:lnTo>
                    <a:pt x="194" y="727"/>
                  </a:lnTo>
                  <a:lnTo>
                    <a:pt x="202" y="789"/>
                  </a:lnTo>
                  <a:lnTo>
                    <a:pt x="215" y="849"/>
                  </a:lnTo>
                  <a:lnTo>
                    <a:pt x="233" y="908"/>
                  </a:lnTo>
                  <a:lnTo>
                    <a:pt x="257" y="964"/>
                  </a:lnTo>
                  <a:lnTo>
                    <a:pt x="285" y="1018"/>
                  </a:lnTo>
                  <a:lnTo>
                    <a:pt x="318" y="1070"/>
                  </a:lnTo>
                  <a:lnTo>
                    <a:pt x="356" y="1119"/>
                  </a:lnTo>
                  <a:lnTo>
                    <a:pt x="398" y="1166"/>
                  </a:lnTo>
                  <a:lnTo>
                    <a:pt x="443" y="1207"/>
                  </a:lnTo>
                  <a:lnTo>
                    <a:pt x="459" y="1223"/>
                  </a:lnTo>
                  <a:lnTo>
                    <a:pt x="469" y="1241"/>
                  </a:lnTo>
                  <a:lnTo>
                    <a:pt x="476" y="1262"/>
                  </a:lnTo>
                  <a:lnTo>
                    <a:pt x="477" y="1282"/>
                  </a:lnTo>
                  <a:lnTo>
                    <a:pt x="475" y="1304"/>
                  </a:lnTo>
                  <a:lnTo>
                    <a:pt x="467" y="1323"/>
                  </a:lnTo>
                  <a:lnTo>
                    <a:pt x="455" y="1342"/>
                  </a:lnTo>
                  <a:lnTo>
                    <a:pt x="439" y="1357"/>
                  </a:lnTo>
                  <a:lnTo>
                    <a:pt x="422" y="1368"/>
                  </a:lnTo>
                  <a:lnTo>
                    <a:pt x="401" y="1374"/>
                  </a:lnTo>
                  <a:lnTo>
                    <a:pt x="382" y="1376"/>
                  </a:lnTo>
                  <a:lnTo>
                    <a:pt x="360" y="1373"/>
                  </a:lnTo>
                  <a:lnTo>
                    <a:pt x="339" y="1366"/>
                  </a:lnTo>
                  <a:lnTo>
                    <a:pt x="319" y="1354"/>
                  </a:lnTo>
                  <a:lnTo>
                    <a:pt x="290" y="1328"/>
                  </a:lnTo>
                  <a:lnTo>
                    <a:pt x="263" y="1301"/>
                  </a:lnTo>
                  <a:lnTo>
                    <a:pt x="213" y="1247"/>
                  </a:lnTo>
                  <a:lnTo>
                    <a:pt x="168" y="1190"/>
                  </a:lnTo>
                  <a:lnTo>
                    <a:pt x="128" y="1130"/>
                  </a:lnTo>
                  <a:lnTo>
                    <a:pt x="94" y="1068"/>
                  </a:lnTo>
                  <a:lnTo>
                    <a:pt x="66" y="1003"/>
                  </a:lnTo>
                  <a:lnTo>
                    <a:pt x="42" y="937"/>
                  </a:lnTo>
                  <a:lnTo>
                    <a:pt x="24" y="870"/>
                  </a:lnTo>
                  <a:lnTo>
                    <a:pt x="10" y="802"/>
                  </a:lnTo>
                  <a:lnTo>
                    <a:pt x="2" y="733"/>
                  </a:lnTo>
                  <a:lnTo>
                    <a:pt x="0" y="664"/>
                  </a:lnTo>
                  <a:lnTo>
                    <a:pt x="2" y="595"/>
                  </a:lnTo>
                  <a:lnTo>
                    <a:pt x="10" y="527"/>
                  </a:lnTo>
                  <a:lnTo>
                    <a:pt x="24" y="458"/>
                  </a:lnTo>
                  <a:lnTo>
                    <a:pt x="42" y="391"/>
                  </a:lnTo>
                  <a:lnTo>
                    <a:pt x="66" y="325"/>
                  </a:lnTo>
                  <a:lnTo>
                    <a:pt x="94" y="261"/>
                  </a:lnTo>
                  <a:lnTo>
                    <a:pt x="128" y="199"/>
                  </a:lnTo>
                  <a:lnTo>
                    <a:pt x="168" y="140"/>
                  </a:lnTo>
                  <a:lnTo>
                    <a:pt x="213" y="82"/>
                  </a:lnTo>
                  <a:lnTo>
                    <a:pt x="263" y="27"/>
                  </a:lnTo>
                  <a:lnTo>
                    <a:pt x="281" y="13"/>
                  </a:lnTo>
                  <a:lnTo>
                    <a:pt x="300" y="5"/>
                  </a:lnTo>
                  <a:lnTo>
                    <a:pt x="320" y="0"/>
                  </a:lnTo>
                  <a:lnTo>
                    <a:pt x="34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517">
              <a:extLst>
                <a:ext uri="{FF2B5EF4-FFF2-40B4-BE49-F238E27FC236}">
                  <a16:creationId xmlns:a16="http://schemas.microsoft.com/office/drawing/2014/main" id="{E5D76AEF-5EF7-692B-DC17-9E80A8D7C5FA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2600" y="5026025"/>
              <a:ext cx="65087" cy="168275"/>
            </a:xfrm>
            <a:custGeom>
              <a:avLst/>
              <a:gdLst>
                <a:gd name="T0" fmla="*/ 277 w 414"/>
                <a:gd name="T1" fmla="*/ 0 h 1066"/>
                <a:gd name="T2" fmla="*/ 317 w 414"/>
                <a:gd name="T3" fmla="*/ 14 h 1066"/>
                <a:gd name="T4" fmla="*/ 348 w 414"/>
                <a:gd name="T5" fmla="*/ 45 h 1066"/>
                <a:gd name="T6" fmla="*/ 362 w 414"/>
                <a:gd name="T7" fmla="*/ 85 h 1066"/>
                <a:gd name="T8" fmla="*/ 358 w 414"/>
                <a:gd name="T9" fmla="*/ 126 h 1066"/>
                <a:gd name="T10" fmla="*/ 334 w 414"/>
                <a:gd name="T11" fmla="*/ 163 h 1066"/>
                <a:gd name="T12" fmla="*/ 273 w 414"/>
                <a:gd name="T13" fmla="*/ 238 h 1066"/>
                <a:gd name="T14" fmla="*/ 228 w 414"/>
                <a:gd name="T15" fmla="*/ 322 h 1066"/>
                <a:gd name="T16" fmla="*/ 200 w 414"/>
                <a:gd name="T17" fmla="*/ 413 h 1066"/>
                <a:gd name="T18" fmla="*/ 192 w 414"/>
                <a:gd name="T19" fmla="*/ 510 h 1066"/>
                <a:gd name="T20" fmla="*/ 200 w 414"/>
                <a:gd name="T21" fmla="*/ 606 h 1066"/>
                <a:gd name="T22" fmla="*/ 228 w 414"/>
                <a:gd name="T23" fmla="*/ 698 h 1066"/>
                <a:gd name="T24" fmla="*/ 273 w 414"/>
                <a:gd name="T25" fmla="*/ 782 h 1066"/>
                <a:gd name="T26" fmla="*/ 334 w 414"/>
                <a:gd name="T27" fmla="*/ 856 h 1066"/>
                <a:gd name="T28" fmla="*/ 378 w 414"/>
                <a:gd name="T29" fmla="*/ 895 h 1066"/>
                <a:gd name="T30" fmla="*/ 405 w 414"/>
                <a:gd name="T31" fmla="*/ 929 h 1066"/>
                <a:gd name="T32" fmla="*/ 414 w 414"/>
                <a:gd name="T33" fmla="*/ 970 h 1066"/>
                <a:gd name="T34" fmla="*/ 405 w 414"/>
                <a:gd name="T35" fmla="*/ 1011 h 1066"/>
                <a:gd name="T36" fmla="*/ 378 w 414"/>
                <a:gd name="T37" fmla="*/ 1045 h 1066"/>
                <a:gd name="T38" fmla="*/ 339 w 414"/>
                <a:gd name="T39" fmla="*/ 1064 h 1066"/>
                <a:gd name="T40" fmla="*/ 297 w 414"/>
                <a:gd name="T41" fmla="*/ 1064 h 1066"/>
                <a:gd name="T42" fmla="*/ 260 w 414"/>
                <a:gd name="T43" fmla="*/ 1045 h 1066"/>
                <a:gd name="T44" fmla="*/ 199 w 414"/>
                <a:gd name="T45" fmla="*/ 992 h 1066"/>
                <a:gd name="T46" fmla="*/ 121 w 414"/>
                <a:gd name="T47" fmla="*/ 901 h 1066"/>
                <a:gd name="T48" fmla="*/ 63 w 414"/>
                <a:gd name="T49" fmla="*/ 798 h 1066"/>
                <a:gd name="T50" fmla="*/ 22 w 414"/>
                <a:gd name="T51" fmla="*/ 687 h 1066"/>
                <a:gd name="T52" fmla="*/ 2 w 414"/>
                <a:gd name="T53" fmla="*/ 570 h 1066"/>
                <a:gd name="T54" fmla="*/ 2 w 414"/>
                <a:gd name="T55" fmla="*/ 450 h 1066"/>
                <a:gd name="T56" fmla="*/ 22 w 414"/>
                <a:gd name="T57" fmla="*/ 332 h 1066"/>
                <a:gd name="T58" fmla="*/ 63 w 414"/>
                <a:gd name="T59" fmla="*/ 222 h 1066"/>
                <a:gd name="T60" fmla="*/ 121 w 414"/>
                <a:gd name="T61" fmla="*/ 119 h 1066"/>
                <a:gd name="T62" fmla="*/ 199 w 414"/>
                <a:gd name="T63" fmla="*/ 28 h 1066"/>
                <a:gd name="T64" fmla="*/ 236 w 414"/>
                <a:gd name="T65" fmla="*/ 5 h 10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14" h="1066">
                  <a:moveTo>
                    <a:pt x="256" y="0"/>
                  </a:moveTo>
                  <a:lnTo>
                    <a:pt x="277" y="0"/>
                  </a:lnTo>
                  <a:lnTo>
                    <a:pt x="297" y="5"/>
                  </a:lnTo>
                  <a:lnTo>
                    <a:pt x="317" y="14"/>
                  </a:lnTo>
                  <a:lnTo>
                    <a:pt x="334" y="28"/>
                  </a:lnTo>
                  <a:lnTo>
                    <a:pt x="348" y="45"/>
                  </a:lnTo>
                  <a:lnTo>
                    <a:pt x="358" y="64"/>
                  </a:lnTo>
                  <a:lnTo>
                    <a:pt x="362" y="85"/>
                  </a:lnTo>
                  <a:lnTo>
                    <a:pt x="362" y="105"/>
                  </a:lnTo>
                  <a:lnTo>
                    <a:pt x="358" y="126"/>
                  </a:lnTo>
                  <a:lnTo>
                    <a:pt x="348" y="145"/>
                  </a:lnTo>
                  <a:lnTo>
                    <a:pt x="334" y="163"/>
                  </a:lnTo>
                  <a:lnTo>
                    <a:pt x="302" y="199"/>
                  </a:lnTo>
                  <a:lnTo>
                    <a:pt x="273" y="238"/>
                  </a:lnTo>
                  <a:lnTo>
                    <a:pt x="249" y="279"/>
                  </a:lnTo>
                  <a:lnTo>
                    <a:pt x="228" y="322"/>
                  </a:lnTo>
                  <a:lnTo>
                    <a:pt x="212" y="367"/>
                  </a:lnTo>
                  <a:lnTo>
                    <a:pt x="200" y="413"/>
                  </a:lnTo>
                  <a:lnTo>
                    <a:pt x="194" y="460"/>
                  </a:lnTo>
                  <a:lnTo>
                    <a:pt x="192" y="510"/>
                  </a:lnTo>
                  <a:lnTo>
                    <a:pt x="194" y="559"/>
                  </a:lnTo>
                  <a:lnTo>
                    <a:pt x="200" y="606"/>
                  </a:lnTo>
                  <a:lnTo>
                    <a:pt x="212" y="652"/>
                  </a:lnTo>
                  <a:lnTo>
                    <a:pt x="228" y="698"/>
                  </a:lnTo>
                  <a:lnTo>
                    <a:pt x="249" y="741"/>
                  </a:lnTo>
                  <a:lnTo>
                    <a:pt x="273" y="782"/>
                  </a:lnTo>
                  <a:lnTo>
                    <a:pt x="302" y="821"/>
                  </a:lnTo>
                  <a:lnTo>
                    <a:pt x="334" y="856"/>
                  </a:lnTo>
                  <a:lnTo>
                    <a:pt x="356" y="876"/>
                  </a:lnTo>
                  <a:lnTo>
                    <a:pt x="378" y="895"/>
                  </a:lnTo>
                  <a:lnTo>
                    <a:pt x="393" y="910"/>
                  </a:lnTo>
                  <a:lnTo>
                    <a:pt x="405" y="929"/>
                  </a:lnTo>
                  <a:lnTo>
                    <a:pt x="412" y="948"/>
                  </a:lnTo>
                  <a:lnTo>
                    <a:pt x="414" y="970"/>
                  </a:lnTo>
                  <a:lnTo>
                    <a:pt x="412" y="990"/>
                  </a:lnTo>
                  <a:lnTo>
                    <a:pt x="405" y="1011"/>
                  </a:lnTo>
                  <a:lnTo>
                    <a:pt x="393" y="1029"/>
                  </a:lnTo>
                  <a:lnTo>
                    <a:pt x="378" y="1045"/>
                  </a:lnTo>
                  <a:lnTo>
                    <a:pt x="360" y="1057"/>
                  </a:lnTo>
                  <a:lnTo>
                    <a:pt x="339" y="1064"/>
                  </a:lnTo>
                  <a:lnTo>
                    <a:pt x="319" y="1066"/>
                  </a:lnTo>
                  <a:lnTo>
                    <a:pt x="297" y="1064"/>
                  </a:lnTo>
                  <a:lnTo>
                    <a:pt x="278" y="1057"/>
                  </a:lnTo>
                  <a:lnTo>
                    <a:pt x="260" y="1045"/>
                  </a:lnTo>
                  <a:lnTo>
                    <a:pt x="228" y="1019"/>
                  </a:lnTo>
                  <a:lnTo>
                    <a:pt x="199" y="992"/>
                  </a:lnTo>
                  <a:lnTo>
                    <a:pt x="158" y="947"/>
                  </a:lnTo>
                  <a:lnTo>
                    <a:pt x="121" y="901"/>
                  </a:lnTo>
                  <a:lnTo>
                    <a:pt x="90" y="850"/>
                  </a:lnTo>
                  <a:lnTo>
                    <a:pt x="63" y="798"/>
                  </a:lnTo>
                  <a:lnTo>
                    <a:pt x="41" y="743"/>
                  </a:lnTo>
                  <a:lnTo>
                    <a:pt x="22" y="687"/>
                  </a:lnTo>
                  <a:lnTo>
                    <a:pt x="9" y="629"/>
                  </a:lnTo>
                  <a:lnTo>
                    <a:pt x="2" y="570"/>
                  </a:lnTo>
                  <a:lnTo>
                    <a:pt x="0" y="510"/>
                  </a:lnTo>
                  <a:lnTo>
                    <a:pt x="2" y="450"/>
                  </a:lnTo>
                  <a:lnTo>
                    <a:pt x="9" y="390"/>
                  </a:lnTo>
                  <a:lnTo>
                    <a:pt x="22" y="332"/>
                  </a:lnTo>
                  <a:lnTo>
                    <a:pt x="41" y="276"/>
                  </a:lnTo>
                  <a:lnTo>
                    <a:pt x="63" y="222"/>
                  </a:lnTo>
                  <a:lnTo>
                    <a:pt x="90" y="169"/>
                  </a:lnTo>
                  <a:lnTo>
                    <a:pt x="121" y="119"/>
                  </a:lnTo>
                  <a:lnTo>
                    <a:pt x="158" y="72"/>
                  </a:lnTo>
                  <a:lnTo>
                    <a:pt x="199" y="28"/>
                  </a:lnTo>
                  <a:lnTo>
                    <a:pt x="216" y="14"/>
                  </a:lnTo>
                  <a:lnTo>
                    <a:pt x="236" y="5"/>
                  </a:lnTo>
                  <a:lnTo>
                    <a:pt x="25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518">
              <a:extLst>
                <a:ext uri="{FF2B5EF4-FFF2-40B4-BE49-F238E27FC236}">
                  <a16:creationId xmlns:a16="http://schemas.microsoft.com/office/drawing/2014/main" id="{087F1BB2-3759-9177-A91A-640D8563613C}"/>
                </a:ext>
              </a:extLst>
            </p:cNvPr>
            <p:cNvSpPr>
              <a:spLocks/>
            </p:cNvSpPr>
            <p:nvPr/>
          </p:nvSpPr>
          <p:spPr bwMode="auto">
            <a:xfrm>
              <a:off x="1774825" y="5151438"/>
              <a:ext cx="252412" cy="412750"/>
            </a:xfrm>
            <a:custGeom>
              <a:avLst/>
              <a:gdLst>
                <a:gd name="T0" fmla="*/ 901 w 1583"/>
                <a:gd name="T1" fmla="*/ 2 h 2599"/>
                <a:gd name="T2" fmla="*/ 939 w 1583"/>
                <a:gd name="T3" fmla="*/ 18 h 2599"/>
                <a:gd name="T4" fmla="*/ 967 w 1583"/>
                <a:gd name="T5" fmla="*/ 51 h 2599"/>
                <a:gd name="T6" fmla="*/ 1574 w 1583"/>
                <a:gd name="T7" fmla="*/ 2275 h 2599"/>
                <a:gd name="T8" fmla="*/ 1583 w 1583"/>
                <a:gd name="T9" fmla="*/ 2353 h 2599"/>
                <a:gd name="T10" fmla="*/ 1568 w 1583"/>
                <a:gd name="T11" fmla="*/ 2429 h 2599"/>
                <a:gd name="T12" fmla="*/ 1530 w 1583"/>
                <a:gd name="T13" fmla="*/ 2498 h 2599"/>
                <a:gd name="T14" fmla="*/ 1483 w 1583"/>
                <a:gd name="T15" fmla="*/ 2547 h 2599"/>
                <a:gd name="T16" fmla="*/ 1425 w 1583"/>
                <a:gd name="T17" fmla="*/ 2580 h 2599"/>
                <a:gd name="T18" fmla="*/ 1361 w 1583"/>
                <a:gd name="T19" fmla="*/ 2597 h 2599"/>
                <a:gd name="T20" fmla="*/ 1203 w 1583"/>
                <a:gd name="T21" fmla="*/ 2599 h 2599"/>
                <a:gd name="T22" fmla="*/ 1161 w 1583"/>
                <a:gd name="T23" fmla="*/ 2590 h 2599"/>
                <a:gd name="T24" fmla="*/ 1129 w 1583"/>
                <a:gd name="T25" fmla="*/ 2564 h 2599"/>
                <a:gd name="T26" fmla="*/ 1110 w 1583"/>
                <a:gd name="T27" fmla="*/ 2526 h 2599"/>
                <a:gd name="T28" fmla="*/ 1110 w 1583"/>
                <a:gd name="T29" fmla="*/ 2482 h 2599"/>
                <a:gd name="T30" fmla="*/ 1129 w 1583"/>
                <a:gd name="T31" fmla="*/ 2444 h 2599"/>
                <a:gd name="T32" fmla="*/ 1161 w 1583"/>
                <a:gd name="T33" fmla="*/ 2417 h 2599"/>
                <a:gd name="T34" fmla="*/ 1203 w 1583"/>
                <a:gd name="T35" fmla="*/ 2407 h 2599"/>
                <a:gd name="T36" fmla="*/ 1341 w 1583"/>
                <a:gd name="T37" fmla="*/ 2406 h 2599"/>
                <a:gd name="T38" fmla="*/ 1365 w 1583"/>
                <a:gd name="T39" fmla="*/ 2395 h 2599"/>
                <a:gd name="T40" fmla="*/ 1378 w 1583"/>
                <a:gd name="T41" fmla="*/ 2383 h 2599"/>
                <a:gd name="T42" fmla="*/ 1388 w 1583"/>
                <a:gd name="T43" fmla="*/ 2365 h 2599"/>
                <a:gd name="T44" fmla="*/ 1392 w 1583"/>
                <a:gd name="T45" fmla="*/ 2340 h 2599"/>
                <a:gd name="T46" fmla="*/ 811 w 1583"/>
                <a:gd name="T47" fmla="*/ 203 h 2599"/>
                <a:gd name="T48" fmla="*/ 194 w 1583"/>
                <a:gd name="T49" fmla="*/ 2325 h 2599"/>
                <a:gd name="T50" fmla="*/ 192 w 1583"/>
                <a:gd name="T51" fmla="*/ 2354 h 2599"/>
                <a:gd name="T52" fmla="*/ 201 w 1583"/>
                <a:gd name="T53" fmla="*/ 2375 h 2599"/>
                <a:gd name="T54" fmla="*/ 210 w 1583"/>
                <a:gd name="T55" fmla="*/ 2388 h 2599"/>
                <a:gd name="T56" fmla="*/ 229 w 1583"/>
                <a:gd name="T57" fmla="*/ 2402 h 2599"/>
                <a:gd name="T58" fmla="*/ 257 w 1583"/>
                <a:gd name="T59" fmla="*/ 2407 h 2599"/>
                <a:gd name="T60" fmla="*/ 842 w 1583"/>
                <a:gd name="T61" fmla="*/ 2411 h 2599"/>
                <a:gd name="T62" fmla="*/ 880 w 1583"/>
                <a:gd name="T63" fmla="*/ 2429 h 2599"/>
                <a:gd name="T64" fmla="*/ 906 w 1583"/>
                <a:gd name="T65" fmla="*/ 2461 h 2599"/>
                <a:gd name="T66" fmla="*/ 916 w 1583"/>
                <a:gd name="T67" fmla="*/ 2503 h 2599"/>
                <a:gd name="T68" fmla="*/ 906 w 1583"/>
                <a:gd name="T69" fmla="*/ 2545 h 2599"/>
                <a:gd name="T70" fmla="*/ 880 w 1583"/>
                <a:gd name="T71" fmla="*/ 2578 h 2599"/>
                <a:gd name="T72" fmla="*/ 842 w 1583"/>
                <a:gd name="T73" fmla="*/ 2597 h 2599"/>
                <a:gd name="T74" fmla="*/ 257 w 1583"/>
                <a:gd name="T75" fmla="*/ 2599 h 2599"/>
                <a:gd name="T76" fmla="*/ 190 w 1583"/>
                <a:gd name="T77" fmla="*/ 2591 h 2599"/>
                <a:gd name="T78" fmla="*/ 128 w 1583"/>
                <a:gd name="T79" fmla="*/ 2565 h 2599"/>
                <a:gd name="T80" fmla="*/ 76 w 1583"/>
                <a:gd name="T81" fmla="*/ 2524 h 2599"/>
                <a:gd name="T82" fmla="*/ 31 w 1583"/>
                <a:gd name="T83" fmla="*/ 2465 h 2599"/>
                <a:gd name="T84" fmla="*/ 4 w 1583"/>
                <a:gd name="T85" fmla="*/ 2392 h 2599"/>
                <a:gd name="T86" fmla="*/ 1 w 1583"/>
                <a:gd name="T87" fmla="*/ 2315 h 2599"/>
                <a:gd name="T88" fmla="*/ 609 w 1583"/>
                <a:gd name="T89" fmla="*/ 71 h 2599"/>
                <a:gd name="T90" fmla="*/ 629 w 1583"/>
                <a:gd name="T91" fmla="*/ 33 h 2599"/>
                <a:gd name="T92" fmla="*/ 661 w 1583"/>
                <a:gd name="T93" fmla="*/ 8 h 2599"/>
                <a:gd name="T94" fmla="*/ 702 w 1583"/>
                <a:gd name="T95" fmla="*/ 0 h 2599"/>
                <a:gd name="T96" fmla="*/ 757 w 1583"/>
                <a:gd name="T97" fmla="*/ 10 h 2599"/>
                <a:gd name="T98" fmla="*/ 825 w 1583"/>
                <a:gd name="T99" fmla="*/ 10 h 2599"/>
                <a:gd name="T100" fmla="*/ 880 w 1583"/>
                <a:gd name="T101" fmla="*/ 0 h 2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83" h="2599">
                  <a:moveTo>
                    <a:pt x="880" y="0"/>
                  </a:moveTo>
                  <a:lnTo>
                    <a:pt x="901" y="2"/>
                  </a:lnTo>
                  <a:lnTo>
                    <a:pt x="921" y="8"/>
                  </a:lnTo>
                  <a:lnTo>
                    <a:pt x="939" y="18"/>
                  </a:lnTo>
                  <a:lnTo>
                    <a:pt x="954" y="33"/>
                  </a:lnTo>
                  <a:lnTo>
                    <a:pt x="967" y="51"/>
                  </a:lnTo>
                  <a:lnTo>
                    <a:pt x="974" y="71"/>
                  </a:lnTo>
                  <a:lnTo>
                    <a:pt x="1574" y="2275"/>
                  </a:lnTo>
                  <a:lnTo>
                    <a:pt x="1582" y="2315"/>
                  </a:lnTo>
                  <a:lnTo>
                    <a:pt x="1583" y="2353"/>
                  </a:lnTo>
                  <a:lnTo>
                    <a:pt x="1579" y="2392"/>
                  </a:lnTo>
                  <a:lnTo>
                    <a:pt x="1568" y="2429"/>
                  </a:lnTo>
                  <a:lnTo>
                    <a:pt x="1552" y="2465"/>
                  </a:lnTo>
                  <a:lnTo>
                    <a:pt x="1530" y="2498"/>
                  </a:lnTo>
                  <a:lnTo>
                    <a:pt x="1507" y="2524"/>
                  </a:lnTo>
                  <a:lnTo>
                    <a:pt x="1483" y="2547"/>
                  </a:lnTo>
                  <a:lnTo>
                    <a:pt x="1455" y="2565"/>
                  </a:lnTo>
                  <a:lnTo>
                    <a:pt x="1425" y="2580"/>
                  </a:lnTo>
                  <a:lnTo>
                    <a:pt x="1393" y="2591"/>
                  </a:lnTo>
                  <a:lnTo>
                    <a:pt x="1361" y="2597"/>
                  </a:lnTo>
                  <a:lnTo>
                    <a:pt x="1326" y="2599"/>
                  </a:lnTo>
                  <a:lnTo>
                    <a:pt x="1203" y="2599"/>
                  </a:lnTo>
                  <a:lnTo>
                    <a:pt x="1182" y="2597"/>
                  </a:lnTo>
                  <a:lnTo>
                    <a:pt x="1161" y="2590"/>
                  </a:lnTo>
                  <a:lnTo>
                    <a:pt x="1144" y="2578"/>
                  </a:lnTo>
                  <a:lnTo>
                    <a:pt x="1129" y="2564"/>
                  </a:lnTo>
                  <a:lnTo>
                    <a:pt x="1118" y="2545"/>
                  </a:lnTo>
                  <a:lnTo>
                    <a:pt x="1110" y="2526"/>
                  </a:lnTo>
                  <a:lnTo>
                    <a:pt x="1108" y="2503"/>
                  </a:lnTo>
                  <a:lnTo>
                    <a:pt x="1110" y="2482"/>
                  </a:lnTo>
                  <a:lnTo>
                    <a:pt x="1118" y="2461"/>
                  </a:lnTo>
                  <a:lnTo>
                    <a:pt x="1129" y="2444"/>
                  </a:lnTo>
                  <a:lnTo>
                    <a:pt x="1144" y="2429"/>
                  </a:lnTo>
                  <a:lnTo>
                    <a:pt x="1161" y="2417"/>
                  </a:lnTo>
                  <a:lnTo>
                    <a:pt x="1182" y="2411"/>
                  </a:lnTo>
                  <a:lnTo>
                    <a:pt x="1203" y="2407"/>
                  </a:lnTo>
                  <a:lnTo>
                    <a:pt x="1326" y="2407"/>
                  </a:lnTo>
                  <a:lnTo>
                    <a:pt x="1341" y="2406"/>
                  </a:lnTo>
                  <a:lnTo>
                    <a:pt x="1354" y="2402"/>
                  </a:lnTo>
                  <a:lnTo>
                    <a:pt x="1365" y="2395"/>
                  </a:lnTo>
                  <a:lnTo>
                    <a:pt x="1372" y="2388"/>
                  </a:lnTo>
                  <a:lnTo>
                    <a:pt x="1378" y="2383"/>
                  </a:lnTo>
                  <a:lnTo>
                    <a:pt x="1382" y="2375"/>
                  </a:lnTo>
                  <a:lnTo>
                    <a:pt x="1388" y="2365"/>
                  </a:lnTo>
                  <a:lnTo>
                    <a:pt x="1391" y="2354"/>
                  </a:lnTo>
                  <a:lnTo>
                    <a:pt x="1392" y="2340"/>
                  </a:lnTo>
                  <a:lnTo>
                    <a:pt x="1389" y="2325"/>
                  </a:lnTo>
                  <a:lnTo>
                    <a:pt x="811" y="203"/>
                  </a:lnTo>
                  <a:lnTo>
                    <a:pt x="771" y="203"/>
                  </a:lnTo>
                  <a:lnTo>
                    <a:pt x="194" y="2325"/>
                  </a:lnTo>
                  <a:lnTo>
                    <a:pt x="191" y="2340"/>
                  </a:lnTo>
                  <a:lnTo>
                    <a:pt x="192" y="2354"/>
                  </a:lnTo>
                  <a:lnTo>
                    <a:pt x="195" y="2365"/>
                  </a:lnTo>
                  <a:lnTo>
                    <a:pt x="201" y="2375"/>
                  </a:lnTo>
                  <a:lnTo>
                    <a:pt x="205" y="2383"/>
                  </a:lnTo>
                  <a:lnTo>
                    <a:pt x="210" y="2388"/>
                  </a:lnTo>
                  <a:lnTo>
                    <a:pt x="218" y="2395"/>
                  </a:lnTo>
                  <a:lnTo>
                    <a:pt x="229" y="2402"/>
                  </a:lnTo>
                  <a:lnTo>
                    <a:pt x="242" y="2406"/>
                  </a:lnTo>
                  <a:lnTo>
                    <a:pt x="257" y="2407"/>
                  </a:lnTo>
                  <a:lnTo>
                    <a:pt x="820" y="2407"/>
                  </a:lnTo>
                  <a:lnTo>
                    <a:pt x="842" y="2411"/>
                  </a:lnTo>
                  <a:lnTo>
                    <a:pt x="862" y="2417"/>
                  </a:lnTo>
                  <a:lnTo>
                    <a:pt x="880" y="2429"/>
                  </a:lnTo>
                  <a:lnTo>
                    <a:pt x="895" y="2444"/>
                  </a:lnTo>
                  <a:lnTo>
                    <a:pt x="906" y="2461"/>
                  </a:lnTo>
                  <a:lnTo>
                    <a:pt x="914" y="2482"/>
                  </a:lnTo>
                  <a:lnTo>
                    <a:pt x="916" y="2503"/>
                  </a:lnTo>
                  <a:lnTo>
                    <a:pt x="914" y="2526"/>
                  </a:lnTo>
                  <a:lnTo>
                    <a:pt x="906" y="2545"/>
                  </a:lnTo>
                  <a:lnTo>
                    <a:pt x="895" y="2564"/>
                  </a:lnTo>
                  <a:lnTo>
                    <a:pt x="880" y="2578"/>
                  </a:lnTo>
                  <a:lnTo>
                    <a:pt x="862" y="2590"/>
                  </a:lnTo>
                  <a:lnTo>
                    <a:pt x="842" y="2597"/>
                  </a:lnTo>
                  <a:lnTo>
                    <a:pt x="820" y="2599"/>
                  </a:lnTo>
                  <a:lnTo>
                    <a:pt x="257" y="2599"/>
                  </a:lnTo>
                  <a:lnTo>
                    <a:pt x="222" y="2597"/>
                  </a:lnTo>
                  <a:lnTo>
                    <a:pt x="190" y="2591"/>
                  </a:lnTo>
                  <a:lnTo>
                    <a:pt x="158" y="2580"/>
                  </a:lnTo>
                  <a:lnTo>
                    <a:pt x="128" y="2565"/>
                  </a:lnTo>
                  <a:lnTo>
                    <a:pt x="100" y="2547"/>
                  </a:lnTo>
                  <a:lnTo>
                    <a:pt x="76" y="2524"/>
                  </a:lnTo>
                  <a:lnTo>
                    <a:pt x="53" y="2498"/>
                  </a:lnTo>
                  <a:lnTo>
                    <a:pt x="31" y="2465"/>
                  </a:lnTo>
                  <a:lnTo>
                    <a:pt x="15" y="2429"/>
                  </a:lnTo>
                  <a:lnTo>
                    <a:pt x="4" y="2392"/>
                  </a:lnTo>
                  <a:lnTo>
                    <a:pt x="0" y="2353"/>
                  </a:lnTo>
                  <a:lnTo>
                    <a:pt x="1" y="2315"/>
                  </a:lnTo>
                  <a:lnTo>
                    <a:pt x="9" y="2275"/>
                  </a:lnTo>
                  <a:lnTo>
                    <a:pt x="609" y="71"/>
                  </a:lnTo>
                  <a:lnTo>
                    <a:pt x="616" y="51"/>
                  </a:lnTo>
                  <a:lnTo>
                    <a:pt x="629" y="33"/>
                  </a:lnTo>
                  <a:lnTo>
                    <a:pt x="644" y="18"/>
                  </a:lnTo>
                  <a:lnTo>
                    <a:pt x="661" y="8"/>
                  </a:lnTo>
                  <a:lnTo>
                    <a:pt x="682" y="2"/>
                  </a:lnTo>
                  <a:lnTo>
                    <a:pt x="702" y="0"/>
                  </a:lnTo>
                  <a:lnTo>
                    <a:pt x="724" y="3"/>
                  </a:lnTo>
                  <a:lnTo>
                    <a:pt x="757" y="10"/>
                  </a:lnTo>
                  <a:lnTo>
                    <a:pt x="791" y="11"/>
                  </a:lnTo>
                  <a:lnTo>
                    <a:pt x="825" y="10"/>
                  </a:lnTo>
                  <a:lnTo>
                    <a:pt x="859" y="3"/>
                  </a:lnTo>
                  <a:lnTo>
                    <a:pt x="88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519">
              <a:extLst>
                <a:ext uri="{FF2B5EF4-FFF2-40B4-BE49-F238E27FC236}">
                  <a16:creationId xmlns:a16="http://schemas.microsoft.com/office/drawing/2014/main" id="{42623D63-6CB0-E238-E553-106E7AE34F2E}"/>
                </a:ext>
              </a:extLst>
            </p:cNvPr>
            <p:cNvSpPr>
              <a:spLocks/>
            </p:cNvSpPr>
            <p:nvPr/>
          </p:nvSpPr>
          <p:spPr bwMode="auto">
            <a:xfrm>
              <a:off x="1798638" y="5421313"/>
              <a:ext cx="122237" cy="30163"/>
            </a:xfrm>
            <a:custGeom>
              <a:avLst/>
              <a:gdLst>
                <a:gd name="T0" fmla="*/ 96 w 778"/>
                <a:gd name="T1" fmla="*/ 0 h 193"/>
                <a:gd name="T2" fmla="*/ 683 w 778"/>
                <a:gd name="T3" fmla="*/ 0 h 193"/>
                <a:gd name="T4" fmla="*/ 705 w 778"/>
                <a:gd name="T5" fmla="*/ 3 h 193"/>
                <a:gd name="T6" fmla="*/ 726 w 778"/>
                <a:gd name="T7" fmla="*/ 10 h 193"/>
                <a:gd name="T8" fmla="*/ 743 w 778"/>
                <a:gd name="T9" fmla="*/ 22 h 193"/>
                <a:gd name="T10" fmla="*/ 758 w 778"/>
                <a:gd name="T11" fmla="*/ 36 h 193"/>
                <a:gd name="T12" fmla="*/ 769 w 778"/>
                <a:gd name="T13" fmla="*/ 54 h 193"/>
                <a:gd name="T14" fmla="*/ 776 w 778"/>
                <a:gd name="T15" fmla="*/ 74 h 193"/>
                <a:gd name="T16" fmla="*/ 778 w 778"/>
                <a:gd name="T17" fmla="*/ 97 h 193"/>
                <a:gd name="T18" fmla="*/ 776 w 778"/>
                <a:gd name="T19" fmla="*/ 118 h 193"/>
                <a:gd name="T20" fmla="*/ 769 w 778"/>
                <a:gd name="T21" fmla="*/ 139 h 193"/>
                <a:gd name="T22" fmla="*/ 758 w 778"/>
                <a:gd name="T23" fmla="*/ 156 h 193"/>
                <a:gd name="T24" fmla="*/ 743 w 778"/>
                <a:gd name="T25" fmla="*/ 171 h 193"/>
                <a:gd name="T26" fmla="*/ 726 w 778"/>
                <a:gd name="T27" fmla="*/ 183 h 193"/>
                <a:gd name="T28" fmla="*/ 705 w 778"/>
                <a:gd name="T29" fmla="*/ 189 h 193"/>
                <a:gd name="T30" fmla="*/ 683 w 778"/>
                <a:gd name="T31" fmla="*/ 193 h 193"/>
                <a:gd name="T32" fmla="*/ 96 w 778"/>
                <a:gd name="T33" fmla="*/ 193 h 193"/>
                <a:gd name="T34" fmla="*/ 75 w 778"/>
                <a:gd name="T35" fmla="*/ 189 h 193"/>
                <a:gd name="T36" fmla="*/ 54 w 778"/>
                <a:gd name="T37" fmla="*/ 183 h 193"/>
                <a:gd name="T38" fmla="*/ 37 w 778"/>
                <a:gd name="T39" fmla="*/ 171 h 193"/>
                <a:gd name="T40" fmla="*/ 22 w 778"/>
                <a:gd name="T41" fmla="*/ 156 h 193"/>
                <a:gd name="T42" fmla="*/ 10 w 778"/>
                <a:gd name="T43" fmla="*/ 139 h 193"/>
                <a:gd name="T44" fmla="*/ 4 w 778"/>
                <a:gd name="T45" fmla="*/ 118 h 193"/>
                <a:gd name="T46" fmla="*/ 0 w 778"/>
                <a:gd name="T47" fmla="*/ 97 h 193"/>
                <a:gd name="T48" fmla="*/ 4 w 778"/>
                <a:gd name="T49" fmla="*/ 74 h 193"/>
                <a:gd name="T50" fmla="*/ 10 w 778"/>
                <a:gd name="T51" fmla="*/ 54 h 193"/>
                <a:gd name="T52" fmla="*/ 22 w 778"/>
                <a:gd name="T53" fmla="*/ 36 h 193"/>
                <a:gd name="T54" fmla="*/ 37 w 778"/>
                <a:gd name="T55" fmla="*/ 22 h 193"/>
                <a:gd name="T56" fmla="*/ 54 w 778"/>
                <a:gd name="T57" fmla="*/ 10 h 193"/>
                <a:gd name="T58" fmla="*/ 75 w 778"/>
                <a:gd name="T59" fmla="*/ 3 h 193"/>
                <a:gd name="T60" fmla="*/ 96 w 778"/>
                <a:gd name="T61" fmla="*/ 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778" h="193">
                  <a:moveTo>
                    <a:pt x="96" y="0"/>
                  </a:moveTo>
                  <a:lnTo>
                    <a:pt x="683" y="0"/>
                  </a:lnTo>
                  <a:lnTo>
                    <a:pt x="705" y="3"/>
                  </a:lnTo>
                  <a:lnTo>
                    <a:pt x="726" y="10"/>
                  </a:lnTo>
                  <a:lnTo>
                    <a:pt x="743" y="22"/>
                  </a:lnTo>
                  <a:lnTo>
                    <a:pt x="758" y="36"/>
                  </a:lnTo>
                  <a:lnTo>
                    <a:pt x="769" y="54"/>
                  </a:lnTo>
                  <a:lnTo>
                    <a:pt x="776" y="74"/>
                  </a:lnTo>
                  <a:lnTo>
                    <a:pt x="778" y="97"/>
                  </a:lnTo>
                  <a:lnTo>
                    <a:pt x="776" y="118"/>
                  </a:lnTo>
                  <a:lnTo>
                    <a:pt x="769" y="139"/>
                  </a:lnTo>
                  <a:lnTo>
                    <a:pt x="758" y="156"/>
                  </a:lnTo>
                  <a:lnTo>
                    <a:pt x="743" y="171"/>
                  </a:lnTo>
                  <a:lnTo>
                    <a:pt x="726" y="183"/>
                  </a:lnTo>
                  <a:lnTo>
                    <a:pt x="705" y="189"/>
                  </a:lnTo>
                  <a:lnTo>
                    <a:pt x="683" y="193"/>
                  </a:lnTo>
                  <a:lnTo>
                    <a:pt x="96" y="193"/>
                  </a:lnTo>
                  <a:lnTo>
                    <a:pt x="75" y="189"/>
                  </a:lnTo>
                  <a:lnTo>
                    <a:pt x="54" y="183"/>
                  </a:lnTo>
                  <a:lnTo>
                    <a:pt x="37" y="171"/>
                  </a:lnTo>
                  <a:lnTo>
                    <a:pt x="22" y="156"/>
                  </a:lnTo>
                  <a:lnTo>
                    <a:pt x="10" y="139"/>
                  </a:lnTo>
                  <a:lnTo>
                    <a:pt x="4" y="118"/>
                  </a:lnTo>
                  <a:lnTo>
                    <a:pt x="0" y="97"/>
                  </a:lnTo>
                  <a:lnTo>
                    <a:pt x="4" y="74"/>
                  </a:lnTo>
                  <a:lnTo>
                    <a:pt x="10" y="54"/>
                  </a:lnTo>
                  <a:lnTo>
                    <a:pt x="22" y="36"/>
                  </a:lnTo>
                  <a:lnTo>
                    <a:pt x="37" y="22"/>
                  </a:lnTo>
                  <a:lnTo>
                    <a:pt x="54" y="10"/>
                  </a:lnTo>
                  <a:lnTo>
                    <a:pt x="75" y="3"/>
                  </a:lnTo>
                  <a:lnTo>
                    <a:pt x="9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63" name="TextBox 62">
            <a:extLst>
              <a:ext uri="{FF2B5EF4-FFF2-40B4-BE49-F238E27FC236}">
                <a16:creationId xmlns:a16="http://schemas.microsoft.com/office/drawing/2014/main" id="{52543EE4-6AA6-7C95-9464-43DF12EF56BD}"/>
              </a:ext>
            </a:extLst>
          </p:cNvPr>
          <p:cNvSpPr txBox="1"/>
          <p:nvPr/>
        </p:nvSpPr>
        <p:spPr>
          <a:xfrm>
            <a:off x="6002092" y="5970006"/>
            <a:ext cx="5221329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Aptos" panose="020B0004020202020204" pitchFamily="34" charset="0"/>
                <a:cs typeface="Times New Roman" panose="02020603050405020304" pitchFamily="18" charset="0"/>
              </a:rPr>
              <a:t>Возможность организации </a:t>
            </a:r>
            <a:r>
              <a:rPr lang="en-US" sz="1400" dirty="0">
                <a:solidFill>
                  <a:schemeClr val="bg1"/>
                </a:solidFill>
                <a:latin typeface="Aptos" panose="020B0004020202020204" pitchFamily="34" charset="0"/>
                <a:cs typeface="Times New Roman" panose="02020603050405020304" pitchFamily="18" charset="0"/>
              </a:rPr>
              <a:t>VPN</a:t>
            </a:r>
            <a:r>
              <a:rPr lang="ru-RU" sz="1400" dirty="0">
                <a:solidFill>
                  <a:schemeClr val="bg1"/>
                </a:solidFill>
                <a:latin typeface="Aptos" panose="020B0004020202020204" pitchFamily="34" charset="0"/>
                <a:cs typeface="Times New Roman" panose="02020603050405020304" pitchFamily="18" charset="0"/>
              </a:rPr>
              <a:t> (</a:t>
            </a:r>
            <a:r>
              <a:rPr lang="en-US" sz="1400" dirty="0">
                <a:solidFill>
                  <a:schemeClr val="bg1"/>
                </a:solidFill>
                <a:latin typeface="Aptos" panose="020B0004020202020204" pitchFamily="34" charset="0"/>
                <a:cs typeface="Times New Roman" panose="02020603050405020304" pitchFamily="18" charset="0"/>
              </a:rPr>
              <a:t>L2</a:t>
            </a:r>
            <a:r>
              <a:rPr lang="ru-RU" sz="1400" dirty="0">
                <a:solidFill>
                  <a:schemeClr val="bg1"/>
                </a:solidFill>
                <a:latin typeface="Aptos" panose="020B0004020202020204" pitchFamily="34" charset="0"/>
                <a:cs typeface="Times New Roman" panose="02020603050405020304" pitchFamily="18" charset="0"/>
              </a:rPr>
              <a:t> и </a:t>
            </a:r>
            <a:r>
              <a:rPr lang="en-US" sz="1400" dirty="0">
                <a:solidFill>
                  <a:schemeClr val="bg1"/>
                </a:solidFill>
                <a:latin typeface="Aptos" panose="020B0004020202020204" pitchFamily="34" charset="0"/>
                <a:cs typeface="Times New Roman" panose="02020603050405020304" pitchFamily="18" charset="0"/>
              </a:rPr>
              <a:t>L3</a:t>
            </a:r>
            <a:r>
              <a:rPr lang="ru-RU" sz="1400" dirty="0">
                <a:solidFill>
                  <a:schemeClr val="bg1"/>
                </a:solidFill>
                <a:latin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ptos" panose="020B0004020202020204" pitchFamily="34" charset="0"/>
                <a:cs typeface="Times New Roman" panose="02020603050405020304" pitchFamily="18" charset="0"/>
              </a:rPr>
              <a:t>IPSec</a:t>
            </a:r>
            <a:r>
              <a:rPr lang="en-US" sz="1400" dirty="0">
                <a:solidFill>
                  <a:schemeClr val="bg1"/>
                </a:solidFill>
                <a:latin typeface="Aptos" panose="020B0004020202020204" pitchFamily="34" charset="0"/>
                <a:cs typeface="Times New Roman" panose="02020603050405020304" pitchFamily="18" charset="0"/>
              </a:rPr>
              <a:t>)</a:t>
            </a:r>
            <a:endParaRPr lang="ru-RU" sz="1400" dirty="0">
              <a:solidFill>
                <a:schemeClr val="bg1"/>
              </a:solidFill>
              <a:effectLst/>
              <a:latin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ru-RU" sz="1400" dirty="0">
              <a:solidFill>
                <a:schemeClr val="bg1"/>
              </a:solidFill>
              <a:effectLst/>
              <a:latin typeface="Aptos" panose="020B0004020202020204" pitchFamily="34" charset="0"/>
            </a:endParaRPr>
          </a:p>
          <a:p>
            <a:endParaRPr lang="en-US" sz="1400" dirty="0">
              <a:solidFill>
                <a:schemeClr val="bg1"/>
              </a:solidFill>
              <a:latin typeface="Aptos" panose="020B000402020202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64" name="Прямая соединительная линия 63">
            <a:extLst>
              <a:ext uri="{FF2B5EF4-FFF2-40B4-BE49-F238E27FC236}">
                <a16:creationId xmlns:a16="http://schemas.microsoft.com/office/drawing/2014/main" id="{BA60180E-9CE8-44CE-55BD-F586E5FE3F03}"/>
              </a:ext>
            </a:extLst>
          </p:cNvPr>
          <p:cNvCxnSpPr/>
          <p:nvPr/>
        </p:nvCxnSpPr>
        <p:spPr>
          <a:xfrm>
            <a:off x="5462342" y="6592210"/>
            <a:ext cx="5837148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grpSp>
        <p:nvGrpSpPr>
          <p:cNvPr id="65" name="Group 897">
            <a:extLst>
              <a:ext uri="{FF2B5EF4-FFF2-40B4-BE49-F238E27FC236}">
                <a16:creationId xmlns:a16="http://schemas.microsoft.com/office/drawing/2014/main" id="{A793B773-AABB-EEF2-1A91-4106A415596B}"/>
              </a:ext>
            </a:extLst>
          </p:cNvPr>
          <p:cNvGrpSpPr/>
          <p:nvPr/>
        </p:nvGrpSpPr>
        <p:grpSpPr>
          <a:xfrm>
            <a:off x="5405193" y="5976133"/>
            <a:ext cx="530290" cy="474785"/>
            <a:chOff x="10939463" y="4265613"/>
            <a:chExt cx="568325" cy="488950"/>
          </a:xfrm>
          <a:solidFill>
            <a:schemeClr val="bg1"/>
          </a:solidFill>
        </p:grpSpPr>
        <p:sp>
          <p:nvSpPr>
            <p:cNvPr id="66" name="Freeform 268">
              <a:extLst>
                <a:ext uri="{FF2B5EF4-FFF2-40B4-BE49-F238E27FC236}">
                  <a16:creationId xmlns:a16="http://schemas.microsoft.com/office/drawing/2014/main" id="{69B1F22D-05E6-FC70-08A5-7985A3E7F85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939463" y="4265613"/>
              <a:ext cx="568325" cy="488950"/>
            </a:xfrm>
            <a:custGeom>
              <a:avLst/>
              <a:gdLst>
                <a:gd name="T0" fmla="*/ 1582 w 3580"/>
                <a:gd name="T1" fmla="*/ 2578 h 3077"/>
                <a:gd name="T2" fmla="*/ 1582 w 3580"/>
                <a:gd name="T3" fmla="*/ 2828 h 3077"/>
                <a:gd name="T4" fmla="*/ 1998 w 3580"/>
                <a:gd name="T5" fmla="*/ 2828 h 3077"/>
                <a:gd name="T6" fmla="*/ 1998 w 3580"/>
                <a:gd name="T7" fmla="*/ 2578 h 3077"/>
                <a:gd name="T8" fmla="*/ 1582 w 3580"/>
                <a:gd name="T9" fmla="*/ 2578 h 3077"/>
                <a:gd name="T10" fmla="*/ 250 w 3580"/>
                <a:gd name="T11" fmla="*/ 250 h 3077"/>
                <a:gd name="T12" fmla="*/ 250 w 3580"/>
                <a:gd name="T13" fmla="*/ 2328 h 3077"/>
                <a:gd name="T14" fmla="*/ 3330 w 3580"/>
                <a:gd name="T15" fmla="*/ 2328 h 3077"/>
                <a:gd name="T16" fmla="*/ 3330 w 3580"/>
                <a:gd name="T17" fmla="*/ 250 h 3077"/>
                <a:gd name="T18" fmla="*/ 250 w 3580"/>
                <a:gd name="T19" fmla="*/ 250 h 3077"/>
                <a:gd name="T20" fmla="*/ 0 w 3580"/>
                <a:gd name="T21" fmla="*/ 0 h 3077"/>
                <a:gd name="T22" fmla="*/ 3580 w 3580"/>
                <a:gd name="T23" fmla="*/ 0 h 3077"/>
                <a:gd name="T24" fmla="*/ 3580 w 3580"/>
                <a:gd name="T25" fmla="*/ 2578 h 3077"/>
                <a:gd name="T26" fmla="*/ 3330 w 3580"/>
                <a:gd name="T27" fmla="*/ 2578 h 3077"/>
                <a:gd name="T28" fmla="*/ 3330 w 3580"/>
                <a:gd name="T29" fmla="*/ 2703 h 3077"/>
                <a:gd name="T30" fmla="*/ 3081 w 3580"/>
                <a:gd name="T31" fmla="*/ 2703 h 3077"/>
                <a:gd name="T32" fmla="*/ 3081 w 3580"/>
                <a:gd name="T33" fmla="*/ 2578 h 3077"/>
                <a:gd name="T34" fmla="*/ 2830 w 3580"/>
                <a:gd name="T35" fmla="*/ 2578 h 3077"/>
                <a:gd name="T36" fmla="*/ 2830 w 3580"/>
                <a:gd name="T37" fmla="*/ 2703 h 3077"/>
                <a:gd name="T38" fmla="*/ 2581 w 3580"/>
                <a:gd name="T39" fmla="*/ 2703 h 3077"/>
                <a:gd name="T40" fmla="*/ 2581 w 3580"/>
                <a:gd name="T41" fmla="*/ 2578 h 3077"/>
                <a:gd name="T42" fmla="*/ 2248 w 3580"/>
                <a:gd name="T43" fmla="*/ 2578 h 3077"/>
                <a:gd name="T44" fmla="*/ 2248 w 3580"/>
                <a:gd name="T45" fmla="*/ 2828 h 3077"/>
                <a:gd name="T46" fmla="*/ 2540 w 3580"/>
                <a:gd name="T47" fmla="*/ 2828 h 3077"/>
                <a:gd name="T48" fmla="*/ 2540 w 3580"/>
                <a:gd name="T49" fmla="*/ 3077 h 3077"/>
                <a:gd name="T50" fmla="*/ 1040 w 3580"/>
                <a:gd name="T51" fmla="*/ 3077 h 3077"/>
                <a:gd name="T52" fmla="*/ 1040 w 3580"/>
                <a:gd name="T53" fmla="*/ 2828 h 3077"/>
                <a:gd name="T54" fmla="*/ 1332 w 3580"/>
                <a:gd name="T55" fmla="*/ 2828 h 3077"/>
                <a:gd name="T56" fmla="*/ 1332 w 3580"/>
                <a:gd name="T57" fmla="*/ 2578 h 3077"/>
                <a:gd name="T58" fmla="*/ 0 w 3580"/>
                <a:gd name="T59" fmla="*/ 2578 h 3077"/>
                <a:gd name="T60" fmla="*/ 0 w 3580"/>
                <a:gd name="T61" fmla="*/ 0 h 30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580" h="3077">
                  <a:moveTo>
                    <a:pt x="1582" y="2578"/>
                  </a:moveTo>
                  <a:lnTo>
                    <a:pt x="1582" y="2828"/>
                  </a:lnTo>
                  <a:lnTo>
                    <a:pt x="1998" y="2828"/>
                  </a:lnTo>
                  <a:lnTo>
                    <a:pt x="1998" y="2578"/>
                  </a:lnTo>
                  <a:lnTo>
                    <a:pt x="1582" y="2578"/>
                  </a:lnTo>
                  <a:close/>
                  <a:moveTo>
                    <a:pt x="250" y="250"/>
                  </a:moveTo>
                  <a:lnTo>
                    <a:pt x="250" y="2328"/>
                  </a:lnTo>
                  <a:lnTo>
                    <a:pt x="3330" y="2328"/>
                  </a:lnTo>
                  <a:lnTo>
                    <a:pt x="3330" y="250"/>
                  </a:lnTo>
                  <a:lnTo>
                    <a:pt x="250" y="250"/>
                  </a:lnTo>
                  <a:close/>
                  <a:moveTo>
                    <a:pt x="0" y="0"/>
                  </a:moveTo>
                  <a:lnTo>
                    <a:pt x="3580" y="0"/>
                  </a:lnTo>
                  <a:lnTo>
                    <a:pt x="3580" y="2578"/>
                  </a:lnTo>
                  <a:lnTo>
                    <a:pt x="3330" y="2578"/>
                  </a:lnTo>
                  <a:lnTo>
                    <a:pt x="3330" y="2703"/>
                  </a:lnTo>
                  <a:lnTo>
                    <a:pt x="3081" y="2703"/>
                  </a:lnTo>
                  <a:lnTo>
                    <a:pt x="3081" y="2578"/>
                  </a:lnTo>
                  <a:lnTo>
                    <a:pt x="2830" y="2578"/>
                  </a:lnTo>
                  <a:lnTo>
                    <a:pt x="2830" y="2703"/>
                  </a:lnTo>
                  <a:lnTo>
                    <a:pt x="2581" y="2703"/>
                  </a:lnTo>
                  <a:lnTo>
                    <a:pt x="2581" y="2578"/>
                  </a:lnTo>
                  <a:lnTo>
                    <a:pt x="2248" y="2578"/>
                  </a:lnTo>
                  <a:lnTo>
                    <a:pt x="2248" y="2828"/>
                  </a:lnTo>
                  <a:lnTo>
                    <a:pt x="2540" y="2828"/>
                  </a:lnTo>
                  <a:lnTo>
                    <a:pt x="2540" y="3077"/>
                  </a:lnTo>
                  <a:lnTo>
                    <a:pt x="1040" y="3077"/>
                  </a:lnTo>
                  <a:lnTo>
                    <a:pt x="1040" y="2828"/>
                  </a:lnTo>
                  <a:lnTo>
                    <a:pt x="1332" y="2828"/>
                  </a:lnTo>
                  <a:lnTo>
                    <a:pt x="1332" y="2578"/>
                  </a:lnTo>
                  <a:lnTo>
                    <a:pt x="0" y="257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269">
              <a:extLst>
                <a:ext uri="{FF2B5EF4-FFF2-40B4-BE49-F238E27FC236}">
                  <a16:creationId xmlns:a16="http://schemas.microsoft.com/office/drawing/2014/main" id="{9D560DB6-5614-C011-1DA4-27C8DD99960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018838" y="4344988"/>
              <a:ext cx="409575" cy="250825"/>
            </a:xfrm>
            <a:custGeom>
              <a:avLst/>
              <a:gdLst>
                <a:gd name="T0" fmla="*/ 251 w 2582"/>
                <a:gd name="T1" fmla="*/ 249 h 1580"/>
                <a:gd name="T2" fmla="*/ 251 w 2582"/>
                <a:gd name="T3" fmla="*/ 1331 h 1580"/>
                <a:gd name="T4" fmla="*/ 2331 w 2582"/>
                <a:gd name="T5" fmla="*/ 1331 h 1580"/>
                <a:gd name="T6" fmla="*/ 2331 w 2582"/>
                <a:gd name="T7" fmla="*/ 249 h 1580"/>
                <a:gd name="T8" fmla="*/ 251 w 2582"/>
                <a:gd name="T9" fmla="*/ 249 h 1580"/>
                <a:gd name="T10" fmla="*/ 0 w 2582"/>
                <a:gd name="T11" fmla="*/ 0 h 1580"/>
                <a:gd name="T12" fmla="*/ 2582 w 2582"/>
                <a:gd name="T13" fmla="*/ 0 h 1580"/>
                <a:gd name="T14" fmla="*/ 2582 w 2582"/>
                <a:gd name="T15" fmla="*/ 1580 h 1580"/>
                <a:gd name="T16" fmla="*/ 0 w 2582"/>
                <a:gd name="T17" fmla="*/ 1580 h 1580"/>
                <a:gd name="T18" fmla="*/ 0 w 2582"/>
                <a:gd name="T19" fmla="*/ 0 h 15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82" h="1580">
                  <a:moveTo>
                    <a:pt x="251" y="249"/>
                  </a:moveTo>
                  <a:lnTo>
                    <a:pt x="251" y="1331"/>
                  </a:lnTo>
                  <a:lnTo>
                    <a:pt x="2331" y="1331"/>
                  </a:lnTo>
                  <a:lnTo>
                    <a:pt x="2331" y="249"/>
                  </a:lnTo>
                  <a:lnTo>
                    <a:pt x="251" y="249"/>
                  </a:lnTo>
                  <a:close/>
                  <a:moveTo>
                    <a:pt x="0" y="0"/>
                  </a:moveTo>
                  <a:lnTo>
                    <a:pt x="2582" y="0"/>
                  </a:lnTo>
                  <a:lnTo>
                    <a:pt x="2582" y="1580"/>
                  </a:lnTo>
                  <a:lnTo>
                    <a:pt x="0" y="158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2735166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object 2">
            <a:extLst>
              <a:ext uri="{FF2B5EF4-FFF2-40B4-BE49-F238E27FC236}">
                <a16:creationId xmlns:a16="http://schemas.microsoft.com/office/drawing/2014/main" id="{8E71B6E1-41C4-5BA3-5778-681007A911C5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3862" y="6519602"/>
            <a:ext cx="322165" cy="256404"/>
          </a:xfrm>
          <a:prstGeom prst="rect">
            <a:avLst/>
          </a:prstGeom>
        </p:spPr>
      </p:pic>
      <p:grpSp>
        <p:nvGrpSpPr>
          <p:cNvPr id="36" name="Группа 34">
            <a:extLst>
              <a:ext uri="{FF2B5EF4-FFF2-40B4-BE49-F238E27FC236}">
                <a16:creationId xmlns:a16="http://schemas.microsoft.com/office/drawing/2014/main" id="{5593886B-2E81-F99A-A9ED-33CE37C37553}"/>
              </a:ext>
            </a:extLst>
          </p:cNvPr>
          <p:cNvGrpSpPr/>
          <p:nvPr/>
        </p:nvGrpSpPr>
        <p:grpSpPr>
          <a:xfrm>
            <a:off x="11604634" y="2735589"/>
            <a:ext cx="174263" cy="1506037"/>
            <a:chOff x="10315609" y="2441132"/>
            <a:chExt cx="155506" cy="1343929"/>
          </a:xfrm>
        </p:grpSpPr>
        <p:sp>
          <p:nvSpPr>
            <p:cNvPr id="24" name="Rectangle 22">
              <a:extLst>
                <a:ext uri="{FF2B5EF4-FFF2-40B4-BE49-F238E27FC236}">
                  <a16:creationId xmlns:a16="http://schemas.microsoft.com/office/drawing/2014/main" id="{0997427F-A11B-14C8-4829-6BC30E9DE5E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10353230" y="2403511"/>
              <a:ext cx="78676" cy="1539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ru-RU" altLang="ru-RU" sz="1121" dirty="0">
                  <a:solidFill>
                    <a:srgbClr val="FEFEFE"/>
                  </a:solidFill>
                  <a:cs typeface="Arial" panose="020B0604020202020204" pitchFamily="34" charset="0"/>
                </a:rPr>
                <a:t>T</a:t>
              </a:r>
              <a:endParaRPr lang="ru-RU" altLang="ru-RU" sz="2017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5" name="Rectangle 23">
              <a:extLst>
                <a:ext uri="{FF2B5EF4-FFF2-40B4-BE49-F238E27FC236}">
                  <a16:creationId xmlns:a16="http://schemas.microsoft.com/office/drawing/2014/main" id="{6C352609-4463-E043-4B77-9E93EF76895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10347666" y="2513047"/>
              <a:ext cx="92980" cy="1539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ru-RU" altLang="ru-RU" sz="1121" dirty="0">
                  <a:solidFill>
                    <a:srgbClr val="FEFEFE"/>
                  </a:solidFill>
                  <a:cs typeface="Arial" panose="020B0604020202020204" pitchFamily="34" charset="0"/>
                </a:rPr>
                <a:t>R</a:t>
              </a:r>
              <a:endParaRPr lang="ru-RU" altLang="ru-RU" sz="2017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6" name="Rectangle 24">
              <a:extLst>
                <a:ext uri="{FF2B5EF4-FFF2-40B4-BE49-F238E27FC236}">
                  <a16:creationId xmlns:a16="http://schemas.microsoft.com/office/drawing/2014/main" id="{C8854465-D0C9-1DAF-C02C-0D61E2663D3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10350449" y="2624172"/>
              <a:ext cx="85827" cy="1539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ru-RU" altLang="ru-RU" sz="1121" dirty="0">
                  <a:solidFill>
                    <a:srgbClr val="FEFEFE"/>
                  </a:solidFill>
                  <a:cs typeface="Arial" panose="020B0604020202020204" pitchFamily="34" charset="0"/>
                </a:rPr>
                <a:t>A</a:t>
              </a:r>
              <a:endParaRPr lang="ru-RU" altLang="ru-RU" sz="2017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7" name="Rectangle 25">
              <a:extLst>
                <a:ext uri="{FF2B5EF4-FFF2-40B4-BE49-F238E27FC236}">
                  <a16:creationId xmlns:a16="http://schemas.microsoft.com/office/drawing/2014/main" id="{42DE84F2-213A-70EB-0DD3-BDD796B6214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10347666" y="2746411"/>
              <a:ext cx="92980" cy="1539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ru-RU" altLang="ru-RU" sz="1121" dirty="0">
                  <a:solidFill>
                    <a:srgbClr val="FEFEFE"/>
                  </a:solidFill>
                  <a:cs typeface="Arial" panose="020B0604020202020204" pitchFamily="34" charset="0"/>
                </a:rPr>
                <a:t>N</a:t>
              </a:r>
              <a:endParaRPr lang="ru-RU" altLang="ru-RU" sz="2017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8" name="Rectangle 26">
              <a:extLst>
                <a:ext uri="{FF2B5EF4-FFF2-40B4-BE49-F238E27FC236}">
                  <a16:creationId xmlns:a16="http://schemas.microsoft.com/office/drawing/2014/main" id="{598E1719-D9E5-08A1-C1C8-976CB26FB6F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10350449" y="2855947"/>
              <a:ext cx="85827" cy="1539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ru-RU" altLang="ru-RU" sz="1121" dirty="0">
                  <a:solidFill>
                    <a:srgbClr val="FEFEFE"/>
                  </a:solidFill>
                  <a:cs typeface="Arial" panose="020B0604020202020204" pitchFamily="34" charset="0"/>
                </a:rPr>
                <a:t>S</a:t>
              </a:r>
              <a:endParaRPr lang="ru-RU" altLang="ru-RU" sz="2017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9" name="Rectangle 27">
              <a:extLst>
                <a:ext uri="{FF2B5EF4-FFF2-40B4-BE49-F238E27FC236}">
                  <a16:creationId xmlns:a16="http://schemas.microsoft.com/office/drawing/2014/main" id="{8C0CB027-6D04-0254-1EF2-B7D71BC09D1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10353230" y="2967073"/>
              <a:ext cx="78676" cy="1539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ru-RU" altLang="ru-RU" sz="1121" dirty="0">
                  <a:solidFill>
                    <a:srgbClr val="FEFEFE"/>
                  </a:solidFill>
                  <a:cs typeface="Arial" panose="020B0604020202020204" pitchFamily="34" charset="0"/>
                </a:rPr>
                <a:t>T</a:t>
              </a:r>
              <a:endParaRPr lang="ru-RU" altLang="ru-RU" sz="2017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" name="Rectangle 28">
              <a:extLst>
                <a:ext uri="{FF2B5EF4-FFF2-40B4-BE49-F238E27FC236}">
                  <a16:creationId xmlns:a16="http://schemas.microsoft.com/office/drawing/2014/main" id="{958469C4-3E76-15AA-867F-160BC8FD1DD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10350449" y="3070261"/>
              <a:ext cx="85827" cy="1539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ru-RU" altLang="ru-RU" sz="1121" dirty="0">
                  <a:solidFill>
                    <a:srgbClr val="FEFEFE"/>
                  </a:solidFill>
                  <a:cs typeface="Arial" panose="020B0604020202020204" pitchFamily="34" charset="0"/>
                </a:rPr>
                <a:t>E</a:t>
              </a:r>
              <a:endParaRPr lang="ru-RU" altLang="ru-RU" sz="2017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" name="Rectangle 29">
              <a:extLst>
                <a:ext uri="{FF2B5EF4-FFF2-40B4-BE49-F238E27FC236}">
                  <a16:creationId xmlns:a16="http://schemas.microsoft.com/office/drawing/2014/main" id="{A49A666E-DC81-DB89-5447-B96A03DF76D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10357602" y="3173447"/>
              <a:ext cx="71523" cy="1539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ru-RU" altLang="ru-RU" sz="1121" dirty="0">
                  <a:solidFill>
                    <a:srgbClr val="FEFEFE"/>
                  </a:solidFill>
                  <a:cs typeface="Arial" panose="020B0604020202020204" pitchFamily="34" charset="0"/>
                </a:rPr>
                <a:t>L</a:t>
              </a:r>
              <a:endParaRPr lang="ru-RU" altLang="ru-RU" sz="2017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2" name="Rectangle 30">
              <a:extLst>
                <a:ext uri="{FF2B5EF4-FFF2-40B4-BE49-F238E27FC236}">
                  <a16:creationId xmlns:a16="http://schemas.microsoft.com/office/drawing/2014/main" id="{824C2C4D-E43B-211A-FA35-16A482BEC26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10350449" y="3270285"/>
              <a:ext cx="85827" cy="1539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ru-RU" altLang="ru-RU" sz="1121" dirty="0">
                  <a:solidFill>
                    <a:srgbClr val="FEFEFE"/>
                  </a:solidFill>
                  <a:cs typeface="Arial" panose="020B0604020202020204" pitchFamily="34" charset="0"/>
                </a:rPr>
                <a:t>E</a:t>
              </a:r>
              <a:endParaRPr lang="ru-RU" altLang="ru-RU" sz="2017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3" name="Rectangle 31">
              <a:extLst>
                <a:ext uri="{FF2B5EF4-FFF2-40B4-BE49-F238E27FC236}">
                  <a16:creationId xmlns:a16="http://schemas.microsoft.com/office/drawing/2014/main" id="{1F86FA67-7359-321B-F33A-DC103C7FACF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10347666" y="3386173"/>
              <a:ext cx="92980" cy="1539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ru-RU" altLang="ru-RU" sz="1121" dirty="0">
                  <a:solidFill>
                    <a:srgbClr val="FEFEFE"/>
                  </a:solidFill>
                  <a:cs typeface="Arial" panose="020B0604020202020204" pitchFamily="34" charset="0"/>
                </a:rPr>
                <a:t>C</a:t>
              </a:r>
              <a:endParaRPr lang="ru-RU" altLang="ru-RU" sz="2017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4" name="Rectangle 32">
              <a:extLst>
                <a:ext uri="{FF2B5EF4-FFF2-40B4-BE49-F238E27FC236}">
                  <a16:creationId xmlns:a16="http://schemas.microsoft.com/office/drawing/2014/main" id="{E3951437-DDEC-59FB-C428-8D462C811A3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10344091" y="3516348"/>
              <a:ext cx="100132" cy="1539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ru-RU" altLang="ru-RU" sz="1121" dirty="0">
                  <a:solidFill>
                    <a:srgbClr val="FEFEFE"/>
                  </a:solidFill>
                  <a:cs typeface="Arial" panose="020B0604020202020204" pitchFamily="34" charset="0"/>
                </a:rPr>
                <a:t>O</a:t>
              </a:r>
              <a:endParaRPr lang="ru-RU" altLang="ru-RU" sz="2017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5" name="Rectangle 33">
              <a:extLst>
                <a:ext uri="{FF2B5EF4-FFF2-40B4-BE49-F238E27FC236}">
                  <a16:creationId xmlns:a16="http://schemas.microsoft.com/office/drawing/2014/main" id="{260BE364-6A09-D710-B2E4-799BD4530A3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10339721" y="3654460"/>
              <a:ext cx="107285" cy="1539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ru-RU" altLang="ru-RU" sz="1121" dirty="0">
                  <a:solidFill>
                    <a:srgbClr val="FEFEFE"/>
                  </a:solidFill>
                  <a:cs typeface="Arial" panose="020B0604020202020204" pitchFamily="34" charset="0"/>
                </a:rPr>
                <a:t>M</a:t>
              </a:r>
              <a:endParaRPr lang="ru-RU" altLang="ru-RU" sz="2017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</p:grpSp>
      <p:pic>
        <p:nvPicPr>
          <p:cNvPr id="4" name="object 4">
            <a:extLst>
              <a:ext uri="{FF2B5EF4-FFF2-40B4-BE49-F238E27FC236}">
                <a16:creationId xmlns:a16="http://schemas.microsoft.com/office/drawing/2014/main" id="{091FEC67-20BF-92E3-630B-594E33242967}"/>
              </a:ext>
            </a:extLst>
          </p:cNvPr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1396311" cy="684786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36C87E1-6C65-778B-DC48-8E85C8D755B7}"/>
              </a:ext>
            </a:extLst>
          </p:cNvPr>
          <p:cNvSpPr txBox="1"/>
          <p:nvPr/>
        </p:nvSpPr>
        <p:spPr>
          <a:xfrm>
            <a:off x="5319623" y="4486781"/>
            <a:ext cx="5221329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Aptos" panose="020B0004020202020204" pitchFamily="34" charset="0"/>
                <a:ea typeface="Cambria"/>
              </a:rPr>
              <a:t>Нефтегаз, горнодобывающие компании</a:t>
            </a:r>
          </a:p>
          <a:p>
            <a:endParaRPr lang="ru-RU" sz="1400" dirty="0">
              <a:solidFill>
                <a:schemeClr val="bg1"/>
              </a:solidFill>
              <a:effectLst/>
              <a:latin typeface="Aptos" panose="020B0004020202020204" pitchFamily="34" charset="0"/>
            </a:endParaRPr>
          </a:p>
          <a:p>
            <a:endParaRPr lang="en-US" sz="1400" dirty="0">
              <a:solidFill>
                <a:schemeClr val="bg1"/>
              </a:solidFill>
              <a:latin typeface="Aptos" panose="020B000402020202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41" name="Прямая соединительная линия 40">
            <a:extLst>
              <a:ext uri="{FF2B5EF4-FFF2-40B4-BE49-F238E27FC236}">
                <a16:creationId xmlns:a16="http://schemas.microsoft.com/office/drawing/2014/main" id="{73EE3DE2-1B20-4499-41DA-ED6D2C12E8B3}"/>
              </a:ext>
            </a:extLst>
          </p:cNvPr>
          <p:cNvCxnSpPr/>
          <p:nvPr/>
        </p:nvCxnSpPr>
        <p:spPr>
          <a:xfrm>
            <a:off x="4779873" y="5108985"/>
            <a:ext cx="5837148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F5A0C123-7B2B-79C1-DCAB-EF59132ACC5E}"/>
              </a:ext>
            </a:extLst>
          </p:cNvPr>
          <p:cNvSpPr txBox="1"/>
          <p:nvPr/>
        </p:nvSpPr>
        <p:spPr>
          <a:xfrm>
            <a:off x="5319623" y="5312846"/>
            <a:ext cx="5221329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Aptos" panose="020B0004020202020204" pitchFamily="34" charset="0"/>
                <a:ea typeface="Cambria"/>
              </a:rPr>
              <a:t>Гос. учреждения (медицина, учебные заведения, МО, МВД)</a:t>
            </a:r>
          </a:p>
          <a:p>
            <a:endParaRPr lang="ru-RU" sz="1400" dirty="0">
              <a:solidFill>
                <a:schemeClr val="bg1"/>
              </a:solidFill>
              <a:effectLst/>
              <a:latin typeface="Aptos" panose="020B0004020202020204" pitchFamily="34" charset="0"/>
            </a:endParaRPr>
          </a:p>
          <a:p>
            <a:endParaRPr lang="en-US" sz="1400" dirty="0">
              <a:solidFill>
                <a:schemeClr val="bg1"/>
              </a:solidFill>
              <a:latin typeface="Aptos" panose="020B000402020202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43" name="Прямая соединительная линия 42">
            <a:extLst>
              <a:ext uri="{FF2B5EF4-FFF2-40B4-BE49-F238E27FC236}">
                <a16:creationId xmlns:a16="http://schemas.microsoft.com/office/drawing/2014/main" id="{25F82469-65B7-F4CF-5230-99FBF30FD5FA}"/>
              </a:ext>
            </a:extLst>
          </p:cNvPr>
          <p:cNvCxnSpPr/>
          <p:nvPr/>
        </p:nvCxnSpPr>
        <p:spPr>
          <a:xfrm>
            <a:off x="4779873" y="5935050"/>
            <a:ext cx="5837148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52543EE4-6AA6-7C95-9464-43DF12EF56BD}"/>
              </a:ext>
            </a:extLst>
          </p:cNvPr>
          <p:cNvSpPr txBox="1"/>
          <p:nvPr/>
        </p:nvSpPr>
        <p:spPr>
          <a:xfrm>
            <a:off x="5353558" y="6124584"/>
            <a:ext cx="522132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Aptos" panose="020B0004020202020204" pitchFamily="34" charset="0"/>
                <a:ea typeface="Cambria"/>
              </a:rPr>
              <a:t>Аграрный сектор</a:t>
            </a:r>
          </a:p>
          <a:p>
            <a:endParaRPr lang="en-US" sz="1400" dirty="0">
              <a:solidFill>
                <a:schemeClr val="bg1"/>
              </a:solidFill>
              <a:latin typeface="Aptos" panose="020B000402020202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64" name="Прямая соединительная линия 63">
            <a:extLst>
              <a:ext uri="{FF2B5EF4-FFF2-40B4-BE49-F238E27FC236}">
                <a16:creationId xmlns:a16="http://schemas.microsoft.com/office/drawing/2014/main" id="{BA60180E-9CE8-44CE-55BD-F586E5FE3F03}"/>
              </a:ext>
            </a:extLst>
          </p:cNvPr>
          <p:cNvCxnSpPr/>
          <p:nvPr/>
        </p:nvCxnSpPr>
        <p:spPr>
          <a:xfrm>
            <a:off x="4817907" y="6662267"/>
            <a:ext cx="5837148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D0067D87-B66A-0FC2-4EB1-1C2CD97C54F4}"/>
              </a:ext>
            </a:extLst>
          </p:cNvPr>
          <p:cNvSpPr txBox="1"/>
          <p:nvPr/>
        </p:nvSpPr>
        <p:spPr>
          <a:xfrm>
            <a:off x="5313015" y="3586289"/>
            <a:ext cx="5221329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Aptos" panose="020B0004020202020204" pitchFamily="34" charset="0"/>
                <a:ea typeface="Cambria"/>
              </a:rPr>
              <a:t>Энергетика, АЗС</a:t>
            </a:r>
          </a:p>
          <a:p>
            <a:endParaRPr lang="ru-RU" sz="1400" dirty="0">
              <a:solidFill>
                <a:schemeClr val="bg1"/>
              </a:solidFill>
              <a:effectLst/>
              <a:latin typeface="Aptos" panose="020B0004020202020204" pitchFamily="34" charset="0"/>
            </a:endParaRPr>
          </a:p>
          <a:p>
            <a:endParaRPr lang="en-US" sz="1400" dirty="0">
              <a:solidFill>
                <a:schemeClr val="bg1"/>
              </a:solidFill>
              <a:latin typeface="Aptos" panose="020B000402020202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0E5B9ECC-348A-510A-A1BD-0A84942FF656}"/>
              </a:ext>
            </a:extLst>
          </p:cNvPr>
          <p:cNvCxnSpPr/>
          <p:nvPr/>
        </p:nvCxnSpPr>
        <p:spPr>
          <a:xfrm>
            <a:off x="4773265" y="4208493"/>
            <a:ext cx="5837148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grpSp>
        <p:nvGrpSpPr>
          <p:cNvPr id="5" name="Group 468">
            <a:extLst>
              <a:ext uri="{FF2B5EF4-FFF2-40B4-BE49-F238E27FC236}">
                <a16:creationId xmlns:a16="http://schemas.microsoft.com/office/drawing/2014/main" id="{B93F0810-039A-97C2-998A-C0BB62551C71}"/>
              </a:ext>
            </a:extLst>
          </p:cNvPr>
          <p:cNvGrpSpPr/>
          <p:nvPr/>
        </p:nvGrpSpPr>
        <p:grpSpPr>
          <a:xfrm>
            <a:off x="4796284" y="3529101"/>
            <a:ext cx="420687" cy="563563"/>
            <a:chOff x="1690688" y="5000625"/>
            <a:chExt cx="420687" cy="563563"/>
          </a:xfrm>
          <a:solidFill>
            <a:schemeClr val="bg1"/>
          </a:solidFill>
        </p:grpSpPr>
        <p:sp>
          <p:nvSpPr>
            <p:cNvPr id="6" name="Freeform 513">
              <a:extLst>
                <a:ext uri="{FF2B5EF4-FFF2-40B4-BE49-F238E27FC236}">
                  <a16:creationId xmlns:a16="http://schemas.microsoft.com/office/drawing/2014/main" id="{6EE3C0D9-5556-DE2C-63B9-15DCF3A6AB1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27213" y="5037138"/>
              <a:ext cx="147637" cy="147638"/>
            </a:xfrm>
            <a:custGeom>
              <a:avLst/>
              <a:gdLst>
                <a:gd name="T0" fmla="*/ 427 w 927"/>
                <a:gd name="T1" fmla="*/ 194 h 928"/>
                <a:gd name="T2" fmla="*/ 359 w 927"/>
                <a:gd name="T3" fmla="*/ 212 h 928"/>
                <a:gd name="T4" fmla="*/ 298 w 927"/>
                <a:gd name="T5" fmla="*/ 248 h 928"/>
                <a:gd name="T6" fmla="*/ 247 w 927"/>
                <a:gd name="T7" fmla="*/ 299 h 928"/>
                <a:gd name="T8" fmla="*/ 213 w 927"/>
                <a:gd name="T9" fmla="*/ 360 h 928"/>
                <a:gd name="T10" fmla="*/ 194 w 927"/>
                <a:gd name="T11" fmla="*/ 428 h 928"/>
                <a:gd name="T12" fmla="*/ 194 w 927"/>
                <a:gd name="T13" fmla="*/ 499 h 928"/>
                <a:gd name="T14" fmla="*/ 213 w 927"/>
                <a:gd name="T15" fmla="*/ 567 h 928"/>
                <a:gd name="T16" fmla="*/ 247 w 927"/>
                <a:gd name="T17" fmla="*/ 629 h 928"/>
                <a:gd name="T18" fmla="*/ 298 w 927"/>
                <a:gd name="T19" fmla="*/ 680 h 928"/>
                <a:gd name="T20" fmla="*/ 359 w 927"/>
                <a:gd name="T21" fmla="*/ 715 h 928"/>
                <a:gd name="T22" fmla="*/ 427 w 927"/>
                <a:gd name="T23" fmla="*/ 733 h 928"/>
                <a:gd name="T24" fmla="*/ 500 w 927"/>
                <a:gd name="T25" fmla="*/ 733 h 928"/>
                <a:gd name="T26" fmla="*/ 568 w 927"/>
                <a:gd name="T27" fmla="*/ 715 h 928"/>
                <a:gd name="T28" fmla="*/ 629 w 927"/>
                <a:gd name="T29" fmla="*/ 680 h 928"/>
                <a:gd name="T30" fmla="*/ 680 w 927"/>
                <a:gd name="T31" fmla="*/ 629 h 928"/>
                <a:gd name="T32" fmla="*/ 714 w 927"/>
                <a:gd name="T33" fmla="*/ 568 h 928"/>
                <a:gd name="T34" fmla="*/ 733 w 927"/>
                <a:gd name="T35" fmla="*/ 499 h 928"/>
                <a:gd name="T36" fmla="*/ 733 w 927"/>
                <a:gd name="T37" fmla="*/ 428 h 928"/>
                <a:gd name="T38" fmla="*/ 714 w 927"/>
                <a:gd name="T39" fmla="*/ 360 h 928"/>
                <a:gd name="T40" fmla="*/ 680 w 927"/>
                <a:gd name="T41" fmla="*/ 299 h 928"/>
                <a:gd name="T42" fmla="*/ 629 w 927"/>
                <a:gd name="T43" fmla="*/ 248 h 928"/>
                <a:gd name="T44" fmla="*/ 568 w 927"/>
                <a:gd name="T45" fmla="*/ 212 h 928"/>
                <a:gd name="T46" fmla="*/ 500 w 927"/>
                <a:gd name="T47" fmla="*/ 194 h 928"/>
                <a:gd name="T48" fmla="*/ 463 w 927"/>
                <a:gd name="T49" fmla="*/ 0 h 928"/>
                <a:gd name="T50" fmla="*/ 568 w 927"/>
                <a:gd name="T51" fmla="*/ 12 h 928"/>
                <a:gd name="T52" fmla="*/ 665 w 927"/>
                <a:gd name="T53" fmla="*/ 46 h 928"/>
                <a:gd name="T54" fmla="*/ 752 w 927"/>
                <a:gd name="T55" fmla="*/ 101 h 928"/>
                <a:gd name="T56" fmla="*/ 827 w 927"/>
                <a:gd name="T57" fmla="*/ 176 h 928"/>
                <a:gd name="T58" fmla="*/ 882 w 927"/>
                <a:gd name="T59" fmla="*/ 263 h 928"/>
                <a:gd name="T60" fmla="*/ 915 w 927"/>
                <a:gd name="T61" fmla="*/ 360 h 928"/>
                <a:gd name="T62" fmla="*/ 927 w 927"/>
                <a:gd name="T63" fmla="*/ 464 h 928"/>
                <a:gd name="T64" fmla="*/ 915 w 927"/>
                <a:gd name="T65" fmla="*/ 567 h 928"/>
                <a:gd name="T66" fmla="*/ 882 w 927"/>
                <a:gd name="T67" fmla="*/ 664 h 928"/>
                <a:gd name="T68" fmla="*/ 827 w 927"/>
                <a:gd name="T69" fmla="*/ 752 h 928"/>
                <a:gd name="T70" fmla="*/ 752 w 927"/>
                <a:gd name="T71" fmla="*/ 826 h 928"/>
                <a:gd name="T72" fmla="*/ 665 w 927"/>
                <a:gd name="T73" fmla="*/ 881 h 928"/>
                <a:gd name="T74" fmla="*/ 568 w 927"/>
                <a:gd name="T75" fmla="*/ 916 h 928"/>
                <a:gd name="T76" fmla="*/ 463 w 927"/>
                <a:gd name="T77" fmla="*/ 928 h 928"/>
                <a:gd name="T78" fmla="*/ 359 w 927"/>
                <a:gd name="T79" fmla="*/ 916 h 928"/>
                <a:gd name="T80" fmla="*/ 262 w 927"/>
                <a:gd name="T81" fmla="*/ 881 h 928"/>
                <a:gd name="T82" fmla="*/ 175 w 927"/>
                <a:gd name="T83" fmla="*/ 826 h 928"/>
                <a:gd name="T84" fmla="*/ 100 w 927"/>
                <a:gd name="T85" fmla="*/ 752 h 928"/>
                <a:gd name="T86" fmla="*/ 45 w 927"/>
                <a:gd name="T87" fmla="*/ 664 h 928"/>
                <a:gd name="T88" fmla="*/ 12 w 927"/>
                <a:gd name="T89" fmla="*/ 567 h 928"/>
                <a:gd name="T90" fmla="*/ 0 w 927"/>
                <a:gd name="T91" fmla="*/ 464 h 928"/>
                <a:gd name="T92" fmla="*/ 12 w 927"/>
                <a:gd name="T93" fmla="*/ 360 h 928"/>
                <a:gd name="T94" fmla="*/ 45 w 927"/>
                <a:gd name="T95" fmla="*/ 263 h 928"/>
                <a:gd name="T96" fmla="*/ 100 w 927"/>
                <a:gd name="T97" fmla="*/ 176 h 928"/>
                <a:gd name="T98" fmla="*/ 175 w 927"/>
                <a:gd name="T99" fmla="*/ 101 h 928"/>
                <a:gd name="T100" fmla="*/ 262 w 927"/>
                <a:gd name="T101" fmla="*/ 46 h 928"/>
                <a:gd name="T102" fmla="*/ 359 w 927"/>
                <a:gd name="T103" fmla="*/ 12 h 928"/>
                <a:gd name="T104" fmla="*/ 463 w 927"/>
                <a:gd name="T105" fmla="*/ 0 h 9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927" h="928">
                  <a:moveTo>
                    <a:pt x="463" y="192"/>
                  </a:moveTo>
                  <a:lnTo>
                    <a:pt x="427" y="194"/>
                  </a:lnTo>
                  <a:lnTo>
                    <a:pt x="393" y="201"/>
                  </a:lnTo>
                  <a:lnTo>
                    <a:pt x="359" y="212"/>
                  </a:lnTo>
                  <a:lnTo>
                    <a:pt x="328" y="228"/>
                  </a:lnTo>
                  <a:lnTo>
                    <a:pt x="298" y="248"/>
                  </a:lnTo>
                  <a:lnTo>
                    <a:pt x="271" y="272"/>
                  </a:lnTo>
                  <a:lnTo>
                    <a:pt x="247" y="299"/>
                  </a:lnTo>
                  <a:lnTo>
                    <a:pt x="228" y="328"/>
                  </a:lnTo>
                  <a:lnTo>
                    <a:pt x="213" y="360"/>
                  </a:lnTo>
                  <a:lnTo>
                    <a:pt x="201" y="392"/>
                  </a:lnTo>
                  <a:lnTo>
                    <a:pt x="194" y="428"/>
                  </a:lnTo>
                  <a:lnTo>
                    <a:pt x="191" y="464"/>
                  </a:lnTo>
                  <a:lnTo>
                    <a:pt x="194" y="499"/>
                  </a:lnTo>
                  <a:lnTo>
                    <a:pt x="201" y="535"/>
                  </a:lnTo>
                  <a:lnTo>
                    <a:pt x="213" y="567"/>
                  </a:lnTo>
                  <a:lnTo>
                    <a:pt x="228" y="600"/>
                  </a:lnTo>
                  <a:lnTo>
                    <a:pt x="247" y="629"/>
                  </a:lnTo>
                  <a:lnTo>
                    <a:pt x="271" y="656"/>
                  </a:lnTo>
                  <a:lnTo>
                    <a:pt x="298" y="680"/>
                  </a:lnTo>
                  <a:lnTo>
                    <a:pt x="328" y="699"/>
                  </a:lnTo>
                  <a:lnTo>
                    <a:pt x="359" y="715"/>
                  </a:lnTo>
                  <a:lnTo>
                    <a:pt x="393" y="726"/>
                  </a:lnTo>
                  <a:lnTo>
                    <a:pt x="427" y="733"/>
                  </a:lnTo>
                  <a:lnTo>
                    <a:pt x="463" y="736"/>
                  </a:lnTo>
                  <a:lnTo>
                    <a:pt x="500" y="733"/>
                  </a:lnTo>
                  <a:lnTo>
                    <a:pt x="534" y="726"/>
                  </a:lnTo>
                  <a:lnTo>
                    <a:pt x="568" y="715"/>
                  </a:lnTo>
                  <a:lnTo>
                    <a:pt x="599" y="699"/>
                  </a:lnTo>
                  <a:lnTo>
                    <a:pt x="629" y="680"/>
                  </a:lnTo>
                  <a:lnTo>
                    <a:pt x="656" y="656"/>
                  </a:lnTo>
                  <a:lnTo>
                    <a:pt x="680" y="629"/>
                  </a:lnTo>
                  <a:lnTo>
                    <a:pt x="699" y="600"/>
                  </a:lnTo>
                  <a:lnTo>
                    <a:pt x="714" y="568"/>
                  </a:lnTo>
                  <a:lnTo>
                    <a:pt x="726" y="535"/>
                  </a:lnTo>
                  <a:lnTo>
                    <a:pt x="733" y="499"/>
                  </a:lnTo>
                  <a:lnTo>
                    <a:pt x="735" y="464"/>
                  </a:lnTo>
                  <a:lnTo>
                    <a:pt x="733" y="428"/>
                  </a:lnTo>
                  <a:lnTo>
                    <a:pt x="726" y="392"/>
                  </a:lnTo>
                  <a:lnTo>
                    <a:pt x="714" y="360"/>
                  </a:lnTo>
                  <a:lnTo>
                    <a:pt x="699" y="328"/>
                  </a:lnTo>
                  <a:lnTo>
                    <a:pt x="680" y="299"/>
                  </a:lnTo>
                  <a:lnTo>
                    <a:pt x="656" y="272"/>
                  </a:lnTo>
                  <a:lnTo>
                    <a:pt x="629" y="248"/>
                  </a:lnTo>
                  <a:lnTo>
                    <a:pt x="599" y="228"/>
                  </a:lnTo>
                  <a:lnTo>
                    <a:pt x="568" y="212"/>
                  </a:lnTo>
                  <a:lnTo>
                    <a:pt x="534" y="201"/>
                  </a:lnTo>
                  <a:lnTo>
                    <a:pt x="500" y="194"/>
                  </a:lnTo>
                  <a:lnTo>
                    <a:pt x="463" y="192"/>
                  </a:lnTo>
                  <a:close/>
                  <a:moveTo>
                    <a:pt x="463" y="0"/>
                  </a:moveTo>
                  <a:lnTo>
                    <a:pt x="516" y="3"/>
                  </a:lnTo>
                  <a:lnTo>
                    <a:pt x="568" y="12"/>
                  </a:lnTo>
                  <a:lnTo>
                    <a:pt x="617" y="26"/>
                  </a:lnTo>
                  <a:lnTo>
                    <a:pt x="665" y="46"/>
                  </a:lnTo>
                  <a:lnTo>
                    <a:pt x="710" y="71"/>
                  </a:lnTo>
                  <a:lnTo>
                    <a:pt x="752" y="101"/>
                  </a:lnTo>
                  <a:lnTo>
                    <a:pt x="791" y="136"/>
                  </a:lnTo>
                  <a:lnTo>
                    <a:pt x="827" y="176"/>
                  </a:lnTo>
                  <a:lnTo>
                    <a:pt x="857" y="218"/>
                  </a:lnTo>
                  <a:lnTo>
                    <a:pt x="882" y="263"/>
                  </a:lnTo>
                  <a:lnTo>
                    <a:pt x="901" y="310"/>
                  </a:lnTo>
                  <a:lnTo>
                    <a:pt x="915" y="360"/>
                  </a:lnTo>
                  <a:lnTo>
                    <a:pt x="924" y="411"/>
                  </a:lnTo>
                  <a:lnTo>
                    <a:pt x="927" y="464"/>
                  </a:lnTo>
                  <a:lnTo>
                    <a:pt x="924" y="517"/>
                  </a:lnTo>
                  <a:lnTo>
                    <a:pt x="915" y="567"/>
                  </a:lnTo>
                  <a:lnTo>
                    <a:pt x="901" y="617"/>
                  </a:lnTo>
                  <a:lnTo>
                    <a:pt x="882" y="664"/>
                  </a:lnTo>
                  <a:lnTo>
                    <a:pt x="857" y="710"/>
                  </a:lnTo>
                  <a:lnTo>
                    <a:pt x="827" y="752"/>
                  </a:lnTo>
                  <a:lnTo>
                    <a:pt x="791" y="792"/>
                  </a:lnTo>
                  <a:lnTo>
                    <a:pt x="752" y="826"/>
                  </a:lnTo>
                  <a:lnTo>
                    <a:pt x="710" y="857"/>
                  </a:lnTo>
                  <a:lnTo>
                    <a:pt x="665" y="881"/>
                  </a:lnTo>
                  <a:lnTo>
                    <a:pt x="617" y="902"/>
                  </a:lnTo>
                  <a:lnTo>
                    <a:pt x="568" y="916"/>
                  </a:lnTo>
                  <a:lnTo>
                    <a:pt x="516" y="924"/>
                  </a:lnTo>
                  <a:lnTo>
                    <a:pt x="463" y="928"/>
                  </a:lnTo>
                  <a:lnTo>
                    <a:pt x="411" y="924"/>
                  </a:lnTo>
                  <a:lnTo>
                    <a:pt x="359" y="916"/>
                  </a:lnTo>
                  <a:lnTo>
                    <a:pt x="310" y="902"/>
                  </a:lnTo>
                  <a:lnTo>
                    <a:pt x="262" y="881"/>
                  </a:lnTo>
                  <a:lnTo>
                    <a:pt x="217" y="857"/>
                  </a:lnTo>
                  <a:lnTo>
                    <a:pt x="175" y="826"/>
                  </a:lnTo>
                  <a:lnTo>
                    <a:pt x="136" y="792"/>
                  </a:lnTo>
                  <a:lnTo>
                    <a:pt x="100" y="752"/>
                  </a:lnTo>
                  <a:lnTo>
                    <a:pt x="70" y="710"/>
                  </a:lnTo>
                  <a:lnTo>
                    <a:pt x="45" y="664"/>
                  </a:lnTo>
                  <a:lnTo>
                    <a:pt x="26" y="617"/>
                  </a:lnTo>
                  <a:lnTo>
                    <a:pt x="12" y="567"/>
                  </a:lnTo>
                  <a:lnTo>
                    <a:pt x="3" y="517"/>
                  </a:lnTo>
                  <a:lnTo>
                    <a:pt x="0" y="464"/>
                  </a:lnTo>
                  <a:lnTo>
                    <a:pt x="3" y="411"/>
                  </a:lnTo>
                  <a:lnTo>
                    <a:pt x="12" y="360"/>
                  </a:lnTo>
                  <a:lnTo>
                    <a:pt x="26" y="310"/>
                  </a:lnTo>
                  <a:lnTo>
                    <a:pt x="45" y="263"/>
                  </a:lnTo>
                  <a:lnTo>
                    <a:pt x="70" y="218"/>
                  </a:lnTo>
                  <a:lnTo>
                    <a:pt x="100" y="176"/>
                  </a:lnTo>
                  <a:lnTo>
                    <a:pt x="136" y="136"/>
                  </a:lnTo>
                  <a:lnTo>
                    <a:pt x="175" y="101"/>
                  </a:lnTo>
                  <a:lnTo>
                    <a:pt x="217" y="71"/>
                  </a:lnTo>
                  <a:lnTo>
                    <a:pt x="262" y="46"/>
                  </a:lnTo>
                  <a:lnTo>
                    <a:pt x="310" y="26"/>
                  </a:lnTo>
                  <a:lnTo>
                    <a:pt x="359" y="12"/>
                  </a:lnTo>
                  <a:lnTo>
                    <a:pt x="411" y="3"/>
                  </a:lnTo>
                  <a:lnTo>
                    <a:pt x="46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14">
              <a:extLst>
                <a:ext uri="{FF2B5EF4-FFF2-40B4-BE49-F238E27FC236}">
                  <a16:creationId xmlns:a16="http://schemas.microsoft.com/office/drawing/2014/main" id="{C0D132B9-CE06-0BD2-3F0E-19273578206D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5175" y="5000625"/>
              <a:ext cx="76200" cy="219075"/>
            </a:xfrm>
            <a:custGeom>
              <a:avLst/>
              <a:gdLst>
                <a:gd name="T0" fmla="*/ 157 w 478"/>
                <a:gd name="T1" fmla="*/ 0 h 1376"/>
                <a:gd name="T2" fmla="*/ 197 w 478"/>
                <a:gd name="T3" fmla="*/ 13 h 1376"/>
                <a:gd name="T4" fmla="*/ 265 w 478"/>
                <a:gd name="T5" fmla="*/ 81 h 1376"/>
                <a:gd name="T6" fmla="*/ 350 w 478"/>
                <a:gd name="T7" fmla="*/ 199 h 1376"/>
                <a:gd name="T8" fmla="*/ 412 w 478"/>
                <a:gd name="T9" fmla="*/ 325 h 1376"/>
                <a:gd name="T10" fmla="*/ 454 w 478"/>
                <a:gd name="T11" fmla="*/ 458 h 1376"/>
                <a:gd name="T12" fmla="*/ 476 w 478"/>
                <a:gd name="T13" fmla="*/ 595 h 1376"/>
                <a:gd name="T14" fmla="*/ 476 w 478"/>
                <a:gd name="T15" fmla="*/ 733 h 1376"/>
                <a:gd name="T16" fmla="*/ 454 w 478"/>
                <a:gd name="T17" fmla="*/ 870 h 1376"/>
                <a:gd name="T18" fmla="*/ 412 w 478"/>
                <a:gd name="T19" fmla="*/ 1003 h 1376"/>
                <a:gd name="T20" fmla="*/ 350 w 478"/>
                <a:gd name="T21" fmla="*/ 1130 h 1376"/>
                <a:gd name="T22" fmla="*/ 265 w 478"/>
                <a:gd name="T23" fmla="*/ 1247 h 1376"/>
                <a:gd name="T24" fmla="*/ 188 w 478"/>
                <a:gd name="T25" fmla="*/ 1328 h 1376"/>
                <a:gd name="T26" fmla="*/ 139 w 478"/>
                <a:gd name="T27" fmla="*/ 1366 h 1376"/>
                <a:gd name="T28" fmla="*/ 96 w 478"/>
                <a:gd name="T29" fmla="*/ 1376 h 1376"/>
                <a:gd name="T30" fmla="*/ 56 w 478"/>
                <a:gd name="T31" fmla="*/ 1368 h 1376"/>
                <a:gd name="T32" fmla="*/ 23 w 478"/>
                <a:gd name="T33" fmla="*/ 1342 h 1376"/>
                <a:gd name="T34" fmla="*/ 3 w 478"/>
                <a:gd name="T35" fmla="*/ 1303 h 1376"/>
                <a:gd name="T36" fmla="*/ 2 w 478"/>
                <a:gd name="T37" fmla="*/ 1262 h 1376"/>
                <a:gd name="T38" fmla="*/ 19 w 478"/>
                <a:gd name="T39" fmla="*/ 1223 h 1376"/>
                <a:gd name="T40" fmla="*/ 80 w 478"/>
                <a:gd name="T41" fmla="*/ 1166 h 1376"/>
                <a:gd name="T42" fmla="*/ 160 w 478"/>
                <a:gd name="T43" fmla="*/ 1070 h 1376"/>
                <a:gd name="T44" fmla="*/ 221 w 478"/>
                <a:gd name="T45" fmla="*/ 964 h 1376"/>
                <a:gd name="T46" fmla="*/ 263 w 478"/>
                <a:gd name="T47" fmla="*/ 849 h 1376"/>
                <a:gd name="T48" fmla="*/ 284 w 478"/>
                <a:gd name="T49" fmla="*/ 727 h 1376"/>
                <a:gd name="T50" fmla="*/ 284 w 478"/>
                <a:gd name="T51" fmla="*/ 601 h 1376"/>
                <a:gd name="T52" fmla="*/ 263 w 478"/>
                <a:gd name="T53" fmla="*/ 479 h 1376"/>
                <a:gd name="T54" fmla="*/ 221 w 478"/>
                <a:gd name="T55" fmla="*/ 365 h 1376"/>
                <a:gd name="T56" fmla="*/ 160 w 478"/>
                <a:gd name="T57" fmla="*/ 258 h 1376"/>
                <a:gd name="T58" fmla="*/ 80 w 478"/>
                <a:gd name="T59" fmla="*/ 163 h 1376"/>
                <a:gd name="T60" fmla="*/ 57 w 478"/>
                <a:gd name="T61" fmla="*/ 127 h 1376"/>
                <a:gd name="T62" fmla="*/ 52 w 478"/>
                <a:gd name="T63" fmla="*/ 84 h 1376"/>
                <a:gd name="T64" fmla="*/ 66 w 478"/>
                <a:gd name="T65" fmla="*/ 45 h 1376"/>
                <a:gd name="T66" fmla="*/ 97 w 478"/>
                <a:gd name="T67" fmla="*/ 13 h 1376"/>
                <a:gd name="T68" fmla="*/ 137 w 478"/>
                <a:gd name="T69" fmla="*/ 0 h 1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78" h="1376">
                  <a:moveTo>
                    <a:pt x="137" y="0"/>
                  </a:moveTo>
                  <a:lnTo>
                    <a:pt x="157" y="0"/>
                  </a:lnTo>
                  <a:lnTo>
                    <a:pt x="178" y="5"/>
                  </a:lnTo>
                  <a:lnTo>
                    <a:pt x="197" y="13"/>
                  </a:lnTo>
                  <a:lnTo>
                    <a:pt x="215" y="27"/>
                  </a:lnTo>
                  <a:lnTo>
                    <a:pt x="265" y="81"/>
                  </a:lnTo>
                  <a:lnTo>
                    <a:pt x="310" y="140"/>
                  </a:lnTo>
                  <a:lnTo>
                    <a:pt x="350" y="199"/>
                  </a:lnTo>
                  <a:lnTo>
                    <a:pt x="384" y="261"/>
                  </a:lnTo>
                  <a:lnTo>
                    <a:pt x="412" y="325"/>
                  </a:lnTo>
                  <a:lnTo>
                    <a:pt x="436" y="391"/>
                  </a:lnTo>
                  <a:lnTo>
                    <a:pt x="454" y="458"/>
                  </a:lnTo>
                  <a:lnTo>
                    <a:pt x="468" y="526"/>
                  </a:lnTo>
                  <a:lnTo>
                    <a:pt x="476" y="595"/>
                  </a:lnTo>
                  <a:lnTo>
                    <a:pt x="478" y="664"/>
                  </a:lnTo>
                  <a:lnTo>
                    <a:pt x="476" y="733"/>
                  </a:lnTo>
                  <a:lnTo>
                    <a:pt x="468" y="802"/>
                  </a:lnTo>
                  <a:lnTo>
                    <a:pt x="454" y="870"/>
                  </a:lnTo>
                  <a:lnTo>
                    <a:pt x="436" y="937"/>
                  </a:lnTo>
                  <a:lnTo>
                    <a:pt x="412" y="1003"/>
                  </a:lnTo>
                  <a:lnTo>
                    <a:pt x="384" y="1068"/>
                  </a:lnTo>
                  <a:lnTo>
                    <a:pt x="350" y="1130"/>
                  </a:lnTo>
                  <a:lnTo>
                    <a:pt x="310" y="1190"/>
                  </a:lnTo>
                  <a:lnTo>
                    <a:pt x="265" y="1247"/>
                  </a:lnTo>
                  <a:lnTo>
                    <a:pt x="215" y="1301"/>
                  </a:lnTo>
                  <a:lnTo>
                    <a:pt x="188" y="1328"/>
                  </a:lnTo>
                  <a:lnTo>
                    <a:pt x="157" y="1354"/>
                  </a:lnTo>
                  <a:lnTo>
                    <a:pt x="139" y="1366"/>
                  </a:lnTo>
                  <a:lnTo>
                    <a:pt x="118" y="1373"/>
                  </a:lnTo>
                  <a:lnTo>
                    <a:pt x="96" y="1376"/>
                  </a:lnTo>
                  <a:lnTo>
                    <a:pt x="77" y="1374"/>
                  </a:lnTo>
                  <a:lnTo>
                    <a:pt x="56" y="1368"/>
                  </a:lnTo>
                  <a:lnTo>
                    <a:pt x="39" y="1357"/>
                  </a:lnTo>
                  <a:lnTo>
                    <a:pt x="23" y="1342"/>
                  </a:lnTo>
                  <a:lnTo>
                    <a:pt x="11" y="1323"/>
                  </a:lnTo>
                  <a:lnTo>
                    <a:pt x="3" y="1303"/>
                  </a:lnTo>
                  <a:lnTo>
                    <a:pt x="0" y="1282"/>
                  </a:lnTo>
                  <a:lnTo>
                    <a:pt x="2" y="1262"/>
                  </a:lnTo>
                  <a:lnTo>
                    <a:pt x="9" y="1241"/>
                  </a:lnTo>
                  <a:lnTo>
                    <a:pt x="19" y="1223"/>
                  </a:lnTo>
                  <a:lnTo>
                    <a:pt x="34" y="1207"/>
                  </a:lnTo>
                  <a:lnTo>
                    <a:pt x="80" y="1166"/>
                  </a:lnTo>
                  <a:lnTo>
                    <a:pt x="122" y="1119"/>
                  </a:lnTo>
                  <a:lnTo>
                    <a:pt x="160" y="1070"/>
                  </a:lnTo>
                  <a:lnTo>
                    <a:pt x="193" y="1018"/>
                  </a:lnTo>
                  <a:lnTo>
                    <a:pt x="221" y="964"/>
                  </a:lnTo>
                  <a:lnTo>
                    <a:pt x="245" y="908"/>
                  </a:lnTo>
                  <a:lnTo>
                    <a:pt x="263" y="849"/>
                  </a:lnTo>
                  <a:lnTo>
                    <a:pt x="276" y="788"/>
                  </a:lnTo>
                  <a:lnTo>
                    <a:pt x="284" y="727"/>
                  </a:lnTo>
                  <a:lnTo>
                    <a:pt x="287" y="664"/>
                  </a:lnTo>
                  <a:lnTo>
                    <a:pt x="284" y="601"/>
                  </a:lnTo>
                  <a:lnTo>
                    <a:pt x="276" y="540"/>
                  </a:lnTo>
                  <a:lnTo>
                    <a:pt x="263" y="479"/>
                  </a:lnTo>
                  <a:lnTo>
                    <a:pt x="245" y="421"/>
                  </a:lnTo>
                  <a:lnTo>
                    <a:pt x="221" y="365"/>
                  </a:lnTo>
                  <a:lnTo>
                    <a:pt x="193" y="310"/>
                  </a:lnTo>
                  <a:lnTo>
                    <a:pt x="160" y="258"/>
                  </a:lnTo>
                  <a:lnTo>
                    <a:pt x="122" y="210"/>
                  </a:lnTo>
                  <a:lnTo>
                    <a:pt x="80" y="163"/>
                  </a:lnTo>
                  <a:lnTo>
                    <a:pt x="66" y="146"/>
                  </a:lnTo>
                  <a:lnTo>
                    <a:pt x="57" y="127"/>
                  </a:lnTo>
                  <a:lnTo>
                    <a:pt x="52" y="106"/>
                  </a:lnTo>
                  <a:lnTo>
                    <a:pt x="52" y="84"/>
                  </a:lnTo>
                  <a:lnTo>
                    <a:pt x="57" y="64"/>
                  </a:lnTo>
                  <a:lnTo>
                    <a:pt x="66" y="45"/>
                  </a:lnTo>
                  <a:lnTo>
                    <a:pt x="80" y="27"/>
                  </a:lnTo>
                  <a:lnTo>
                    <a:pt x="97" y="13"/>
                  </a:lnTo>
                  <a:lnTo>
                    <a:pt x="116" y="5"/>
                  </a:lnTo>
                  <a:lnTo>
                    <a:pt x="13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15">
              <a:extLst>
                <a:ext uri="{FF2B5EF4-FFF2-40B4-BE49-F238E27FC236}">
                  <a16:creationId xmlns:a16="http://schemas.microsoft.com/office/drawing/2014/main" id="{82B39C0D-F868-90A9-230A-13C5F13944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984375" y="5026025"/>
              <a:ext cx="65087" cy="168275"/>
            </a:xfrm>
            <a:custGeom>
              <a:avLst/>
              <a:gdLst>
                <a:gd name="T0" fmla="*/ 158 w 414"/>
                <a:gd name="T1" fmla="*/ 0 h 1066"/>
                <a:gd name="T2" fmla="*/ 198 w 414"/>
                <a:gd name="T3" fmla="*/ 14 h 1066"/>
                <a:gd name="T4" fmla="*/ 256 w 414"/>
                <a:gd name="T5" fmla="*/ 72 h 1066"/>
                <a:gd name="T6" fmla="*/ 324 w 414"/>
                <a:gd name="T7" fmla="*/ 169 h 1066"/>
                <a:gd name="T8" fmla="*/ 373 w 414"/>
                <a:gd name="T9" fmla="*/ 276 h 1066"/>
                <a:gd name="T10" fmla="*/ 404 w 414"/>
                <a:gd name="T11" fmla="*/ 390 h 1066"/>
                <a:gd name="T12" fmla="*/ 414 w 414"/>
                <a:gd name="T13" fmla="*/ 510 h 1066"/>
                <a:gd name="T14" fmla="*/ 404 w 414"/>
                <a:gd name="T15" fmla="*/ 629 h 1066"/>
                <a:gd name="T16" fmla="*/ 373 w 414"/>
                <a:gd name="T17" fmla="*/ 743 h 1066"/>
                <a:gd name="T18" fmla="*/ 324 w 414"/>
                <a:gd name="T19" fmla="*/ 850 h 1066"/>
                <a:gd name="T20" fmla="*/ 256 w 414"/>
                <a:gd name="T21" fmla="*/ 947 h 1066"/>
                <a:gd name="T22" fmla="*/ 186 w 414"/>
                <a:gd name="T23" fmla="*/ 1019 h 1066"/>
                <a:gd name="T24" fmla="*/ 136 w 414"/>
                <a:gd name="T25" fmla="*/ 1057 h 1066"/>
                <a:gd name="T26" fmla="*/ 95 w 414"/>
                <a:gd name="T27" fmla="*/ 1066 h 1066"/>
                <a:gd name="T28" fmla="*/ 54 w 414"/>
                <a:gd name="T29" fmla="*/ 1057 h 1066"/>
                <a:gd name="T30" fmla="*/ 21 w 414"/>
                <a:gd name="T31" fmla="*/ 1029 h 1066"/>
                <a:gd name="T32" fmla="*/ 2 w 414"/>
                <a:gd name="T33" fmla="*/ 990 h 1066"/>
                <a:gd name="T34" fmla="*/ 2 w 414"/>
                <a:gd name="T35" fmla="*/ 948 h 1066"/>
                <a:gd name="T36" fmla="*/ 21 w 414"/>
                <a:gd name="T37" fmla="*/ 910 h 1066"/>
                <a:gd name="T38" fmla="*/ 58 w 414"/>
                <a:gd name="T39" fmla="*/ 876 h 1066"/>
                <a:gd name="T40" fmla="*/ 112 w 414"/>
                <a:gd name="T41" fmla="*/ 821 h 1066"/>
                <a:gd name="T42" fmla="*/ 165 w 414"/>
                <a:gd name="T43" fmla="*/ 741 h 1066"/>
                <a:gd name="T44" fmla="*/ 202 w 414"/>
                <a:gd name="T45" fmla="*/ 652 h 1066"/>
                <a:gd name="T46" fmla="*/ 220 w 414"/>
                <a:gd name="T47" fmla="*/ 559 h 1066"/>
                <a:gd name="T48" fmla="*/ 220 w 414"/>
                <a:gd name="T49" fmla="*/ 460 h 1066"/>
                <a:gd name="T50" fmla="*/ 202 w 414"/>
                <a:gd name="T51" fmla="*/ 367 h 1066"/>
                <a:gd name="T52" fmla="*/ 165 w 414"/>
                <a:gd name="T53" fmla="*/ 279 h 1066"/>
                <a:gd name="T54" fmla="*/ 112 w 414"/>
                <a:gd name="T55" fmla="*/ 199 h 1066"/>
                <a:gd name="T56" fmla="*/ 66 w 414"/>
                <a:gd name="T57" fmla="*/ 145 h 1066"/>
                <a:gd name="T58" fmla="*/ 52 w 414"/>
                <a:gd name="T59" fmla="*/ 105 h 1066"/>
                <a:gd name="T60" fmla="*/ 56 w 414"/>
                <a:gd name="T61" fmla="*/ 64 h 1066"/>
                <a:gd name="T62" fmla="*/ 80 w 414"/>
                <a:gd name="T63" fmla="*/ 28 h 1066"/>
                <a:gd name="T64" fmla="*/ 117 w 414"/>
                <a:gd name="T65" fmla="*/ 5 h 10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14" h="1066">
                  <a:moveTo>
                    <a:pt x="137" y="0"/>
                  </a:moveTo>
                  <a:lnTo>
                    <a:pt x="158" y="0"/>
                  </a:lnTo>
                  <a:lnTo>
                    <a:pt x="178" y="5"/>
                  </a:lnTo>
                  <a:lnTo>
                    <a:pt x="198" y="14"/>
                  </a:lnTo>
                  <a:lnTo>
                    <a:pt x="215" y="28"/>
                  </a:lnTo>
                  <a:lnTo>
                    <a:pt x="256" y="72"/>
                  </a:lnTo>
                  <a:lnTo>
                    <a:pt x="292" y="119"/>
                  </a:lnTo>
                  <a:lnTo>
                    <a:pt x="324" y="169"/>
                  </a:lnTo>
                  <a:lnTo>
                    <a:pt x="351" y="222"/>
                  </a:lnTo>
                  <a:lnTo>
                    <a:pt x="373" y="276"/>
                  </a:lnTo>
                  <a:lnTo>
                    <a:pt x="392" y="332"/>
                  </a:lnTo>
                  <a:lnTo>
                    <a:pt x="404" y="390"/>
                  </a:lnTo>
                  <a:lnTo>
                    <a:pt x="412" y="450"/>
                  </a:lnTo>
                  <a:lnTo>
                    <a:pt x="414" y="510"/>
                  </a:lnTo>
                  <a:lnTo>
                    <a:pt x="412" y="570"/>
                  </a:lnTo>
                  <a:lnTo>
                    <a:pt x="404" y="629"/>
                  </a:lnTo>
                  <a:lnTo>
                    <a:pt x="392" y="687"/>
                  </a:lnTo>
                  <a:lnTo>
                    <a:pt x="373" y="743"/>
                  </a:lnTo>
                  <a:lnTo>
                    <a:pt x="351" y="798"/>
                  </a:lnTo>
                  <a:lnTo>
                    <a:pt x="324" y="850"/>
                  </a:lnTo>
                  <a:lnTo>
                    <a:pt x="292" y="901"/>
                  </a:lnTo>
                  <a:lnTo>
                    <a:pt x="256" y="947"/>
                  </a:lnTo>
                  <a:lnTo>
                    <a:pt x="215" y="992"/>
                  </a:lnTo>
                  <a:lnTo>
                    <a:pt x="186" y="1019"/>
                  </a:lnTo>
                  <a:lnTo>
                    <a:pt x="154" y="1045"/>
                  </a:lnTo>
                  <a:lnTo>
                    <a:pt x="136" y="1057"/>
                  </a:lnTo>
                  <a:lnTo>
                    <a:pt x="117" y="1064"/>
                  </a:lnTo>
                  <a:lnTo>
                    <a:pt x="95" y="1066"/>
                  </a:lnTo>
                  <a:lnTo>
                    <a:pt x="75" y="1064"/>
                  </a:lnTo>
                  <a:lnTo>
                    <a:pt x="54" y="1057"/>
                  </a:lnTo>
                  <a:lnTo>
                    <a:pt x="36" y="1045"/>
                  </a:lnTo>
                  <a:lnTo>
                    <a:pt x="21" y="1029"/>
                  </a:lnTo>
                  <a:lnTo>
                    <a:pt x="9" y="1011"/>
                  </a:lnTo>
                  <a:lnTo>
                    <a:pt x="2" y="990"/>
                  </a:lnTo>
                  <a:lnTo>
                    <a:pt x="0" y="970"/>
                  </a:lnTo>
                  <a:lnTo>
                    <a:pt x="2" y="948"/>
                  </a:lnTo>
                  <a:lnTo>
                    <a:pt x="9" y="929"/>
                  </a:lnTo>
                  <a:lnTo>
                    <a:pt x="21" y="910"/>
                  </a:lnTo>
                  <a:lnTo>
                    <a:pt x="36" y="895"/>
                  </a:lnTo>
                  <a:lnTo>
                    <a:pt x="58" y="876"/>
                  </a:lnTo>
                  <a:lnTo>
                    <a:pt x="80" y="856"/>
                  </a:lnTo>
                  <a:lnTo>
                    <a:pt x="112" y="821"/>
                  </a:lnTo>
                  <a:lnTo>
                    <a:pt x="140" y="782"/>
                  </a:lnTo>
                  <a:lnTo>
                    <a:pt x="165" y="741"/>
                  </a:lnTo>
                  <a:lnTo>
                    <a:pt x="186" y="698"/>
                  </a:lnTo>
                  <a:lnTo>
                    <a:pt x="202" y="652"/>
                  </a:lnTo>
                  <a:lnTo>
                    <a:pt x="214" y="606"/>
                  </a:lnTo>
                  <a:lnTo>
                    <a:pt x="220" y="559"/>
                  </a:lnTo>
                  <a:lnTo>
                    <a:pt x="222" y="510"/>
                  </a:lnTo>
                  <a:lnTo>
                    <a:pt x="220" y="460"/>
                  </a:lnTo>
                  <a:lnTo>
                    <a:pt x="214" y="413"/>
                  </a:lnTo>
                  <a:lnTo>
                    <a:pt x="202" y="367"/>
                  </a:lnTo>
                  <a:lnTo>
                    <a:pt x="186" y="322"/>
                  </a:lnTo>
                  <a:lnTo>
                    <a:pt x="165" y="279"/>
                  </a:lnTo>
                  <a:lnTo>
                    <a:pt x="141" y="238"/>
                  </a:lnTo>
                  <a:lnTo>
                    <a:pt x="112" y="199"/>
                  </a:lnTo>
                  <a:lnTo>
                    <a:pt x="80" y="163"/>
                  </a:lnTo>
                  <a:lnTo>
                    <a:pt x="66" y="145"/>
                  </a:lnTo>
                  <a:lnTo>
                    <a:pt x="56" y="126"/>
                  </a:lnTo>
                  <a:lnTo>
                    <a:pt x="52" y="105"/>
                  </a:lnTo>
                  <a:lnTo>
                    <a:pt x="52" y="85"/>
                  </a:lnTo>
                  <a:lnTo>
                    <a:pt x="56" y="64"/>
                  </a:lnTo>
                  <a:lnTo>
                    <a:pt x="66" y="45"/>
                  </a:lnTo>
                  <a:lnTo>
                    <a:pt x="80" y="28"/>
                  </a:lnTo>
                  <a:lnTo>
                    <a:pt x="97" y="14"/>
                  </a:lnTo>
                  <a:lnTo>
                    <a:pt x="117" y="5"/>
                  </a:lnTo>
                  <a:lnTo>
                    <a:pt x="13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516">
              <a:extLst>
                <a:ext uri="{FF2B5EF4-FFF2-40B4-BE49-F238E27FC236}">
                  <a16:creationId xmlns:a16="http://schemas.microsoft.com/office/drawing/2014/main" id="{CDEAC1CF-44C8-B062-5472-3BB544EC7292}"/>
                </a:ext>
              </a:extLst>
            </p:cNvPr>
            <p:cNvSpPr>
              <a:spLocks/>
            </p:cNvSpPr>
            <p:nvPr/>
          </p:nvSpPr>
          <p:spPr bwMode="auto">
            <a:xfrm>
              <a:off x="1690688" y="5000625"/>
              <a:ext cx="76200" cy="219075"/>
            </a:xfrm>
            <a:custGeom>
              <a:avLst/>
              <a:gdLst>
                <a:gd name="T0" fmla="*/ 361 w 477"/>
                <a:gd name="T1" fmla="*/ 5 h 1376"/>
                <a:gd name="T2" fmla="*/ 398 w 477"/>
                <a:gd name="T3" fmla="*/ 27 h 1376"/>
                <a:gd name="T4" fmla="*/ 421 w 477"/>
                <a:gd name="T5" fmla="*/ 64 h 1376"/>
                <a:gd name="T6" fmla="*/ 426 w 477"/>
                <a:gd name="T7" fmla="*/ 106 h 1376"/>
                <a:gd name="T8" fmla="*/ 412 w 477"/>
                <a:gd name="T9" fmla="*/ 146 h 1376"/>
                <a:gd name="T10" fmla="*/ 356 w 477"/>
                <a:gd name="T11" fmla="*/ 210 h 1376"/>
                <a:gd name="T12" fmla="*/ 285 w 477"/>
                <a:gd name="T13" fmla="*/ 310 h 1376"/>
                <a:gd name="T14" fmla="*/ 233 w 477"/>
                <a:gd name="T15" fmla="*/ 421 h 1376"/>
                <a:gd name="T16" fmla="*/ 202 w 477"/>
                <a:gd name="T17" fmla="*/ 540 h 1376"/>
                <a:gd name="T18" fmla="*/ 191 w 477"/>
                <a:gd name="T19" fmla="*/ 664 h 1376"/>
                <a:gd name="T20" fmla="*/ 202 w 477"/>
                <a:gd name="T21" fmla="*/ 789 h 1376"/>
                <a:gd name="T22" fmla="*/ 233 w 477"/>
                <a:gd name="T23" fmla="*/ 908 h 1376"/>
                <a:gd name="T24" fmla="*/ 285 w 477"/>
                <a:gd name="T25" fmla="*/ 1018 h 1376"/>
                <a:gd name="T26" fmla="*/ 356 w 477"/>
                <a:gd name="T27" fmla="*/ 1119 h 1376"/>
                <a:gd name="T28" fmla="*/ 443 w 477"/>
                <a:gd name="T29" fmla="*/ 1207 h 1376"/>
                <a:gd name="T30" fmla="*/ 469 w 477"/>
                <a:gd name="T31" fmla="*/ 1241 h 1376"/>
                <a:gd name="T32" fmla="*/ 477 w 477"/>
                <a:gd name="T33" fmla="*/ 1282 h 1376"/>
                <a:gd name="T34" fmla="*/ 467 w 477"/>
                <a:gd name="T35" fmla="*/ 1323 h 1376"/>
                <a:gd name="T36" fmla="*/ 439 w 477"/>
                <a:gd name="T37" fmla="*/ 1357 h 1376"/>
                <a:gd name="T38" fmla="*/ 401 w 477"/>
                <a:gd name="T39" fmla="*/ 1374 h 1376"/>
                <a:gd name="T40" fmla="*/ 360 w 477"/>
                <a:gd name="T41" fmla="*/ 1373 h 1376"/>
                <a:gd name="T42" fmla="*/ 319 w 477"/>
                <a:gd name="T43" fmla="*/ 1354 h 1376"/>
                <a:gd name="T44" fmla="*/ 263 w 477"/>
                <a:gd name="T45" fmla="*/ 1301 h 1376"/>
                <a:gd name="T46" fmla="*/ 168 w 477"/>
                <a:gd name="T47" fmla="*/ 1190 h 1376"/>
                <a:gd name="T48" fmla="*/ 94 w 477"/>
                <a:gd name="T49" fmla="*/ 1068 h 1376"/>
                <a:gd name="T50" fmla="*/ 42 w 477"/>
                <a:gd name="T51" fmla="*/ 937 h 1376"/>
                <a:gd name="T52" fmla="*/ 10 w 477"/>
                <a:gd name="T53" fmla="*/ 802 h 1376"/>
                <a:gd name="T54" fmla="*/ 0 w 477"/>
                <a:gd name="T55" fmla="*/ 664 h 1376"/>
                <a:gd name="T56" fmla="*/ 10 w 477"/>
                <a:gd name="T57" fmla="*/ 527 h 1376"/>
                <a:gd name="T58" fmla="*/ 42 w 477"/>
                <a:gd name="T59" fmla="*/ 391 h 1376"/>
                <a:gd name="T60" fmla="*/ 94 w 477"/>
                <a:gd name="T61" fmla="*/ 261 h 1376"/>
                <a:gd name="T62" fmla="*/ 168 w 477"/>
                <a:gd name="T63" fmla="*/ 140 h 1376"/>
                <a:gd name="T64" fmla="*/ 263 w 477"/>
                <a:gd name="T65" fmla="*/ 27 h 1376"/>
                <a:gd name="T66" fmla="*/ 300 w 477"/>
                <a:gd name="T67" fmla="*/ 5 h 1376"/>
                <a:gd name="T68" fmla="*/ 341 w 477"/>
                <a:gd name="T69" fmla="*/ 0 h 1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77" h="1376">
                  <a:moveTo>
                    <a:pt x="341" y="0"/>
                  </a:moveTo>
                  <a:lnTo>
                    <a:pt x="361" y="5"/>
                  </a:lnTo>
                  <a:lnTo>
                    <a:pt x="381" y="13"/>
                  </a:lnTo>
                  <a:lnTo>
                    <a:pt x="398" y="27"/>
                  </a:lnTo>
                  <a:lnTo>
                    <a:pt x="412" y="45"/>
                  </a:lnTo>
                  <a:lnTo>
                    <a:pt x="421" y="64"/>
                  </a:lnTo>
                  <a:lnTo>
                    <a:pt x="426" y="84"/>
                  </a:lnTo>
                  <a:lnTo>
                    <a:pt x="426" y="106"/>
                  </a:lnTo>
                  <a:lnTo>
                    <a:pt x="421" y="127"/>
                  </a:lnTo>
                  <a:lnTo>
                    <a:pt x="412" y="146"/>
                  </a:lnTo>
                  <a:lnTo>
                    <a:pt x="398" y="163"/>
                  </a:lnTo>
                  <a:lnTo>
                    <a:pt x="356" y="210"/>
                  </a:lnTo>
                  <a:lnTo>
                    <a:pt x="318" y="258"/>
                  </a:lnTo>
                  <a:lnTo>
                    <a:pt x="285" y="310"/>
                  </a:lnTo>
                  <a:lnTo>
                    <a:pt x="257" y="365"/>
                  </a:lnTo>
                  <a:lnTo>
                    <a:pt x="233" y="421"/>
                  </a:lnTo>
                  <a:lnTo>
                    <a:pt x="215" y="479"/>
                  </a:lnTo>
                  <a:lnTo>
                    <a:pt x="202" y="540"/>
                  </a:lnTo>
                  <a:lnTo>
                    <a:pt x="194" y="601"/>
                  </a:lnTo>
                  <a:lnTo>
                    <a:pt x="191" y="664"/>
                  </a:lnTo>
                  <a:lnTo>
                    <a:pt x="194" y="727"/>
                  </a:lnTo>
                  <a:lnTo>
                    <a:pt x="202" y="789"/>
                  </a:lnTo>
                  <a:lnTo>
                    <a:pt x="215" y="849"/>
                  </a:lnTo>
                  <a:lnTo>
                    <a:pt x="233" y="908"/>
                  </a:lnTo>
                  <a:lnTo>
                    <a:pt x="257" y="964"/>
                  </a:lnTo>
                  <a:lnTo>
                    <a:pt x="285" y="1018"/>
                  </a:lnTo>
                  <a:lnTo>
                    <a:pt x="318" y="1070"/>
                  </a:lnTo>
                  <a:lnTo>
                    <a:pt x="356" y="1119"/>
                  </a:lnTo>
                  <a:lnTo>
                    <a:pt x="398" y="1166"/>
                  </a:lnTo>
                  <a:lnTo>
                    <a:pt x="443" y="1207"/>
                  </a:lnTo>
                  <a:lnTo>
                    <a:pt x="459" y="1223"/>
                  </a:lnTo>
                  <a:lnTo>
                    <a:pt x="469" y="1241"/>
                  </a:lnTo>
                  <a:lnTo>
                    <a:pt x="476" y="1262"/>
                  </a:lnTo>
                  <a:lnTo>
                    <a:pt x="477" y="1282"/>
                  </a:lnTo>
                  <a:lnTo>
                    <a:pt x="475" y="1304"/>
                  </a:lnTo>
                  <a:lnTo>
                    <a:pt x="467" y="1323"/>
                  </a:lnTo>
                  <a:lnTo>
                    <a:pt x="455" y="1342"/>
                  </a:lnTo>
                  <a:lnTo>
                    <a:pt x="439" y="1357"/>
                  </a:lnTo>
                  <a:lnTo>
                    <a:pt x="422" y="1368"/>
                  </a:lnTo>
                  <a:lnTo>
                    <a:pt x="401" y="1374"/>
                  </a:lnTo>
                  <a:lnTo>
                    <a:pt x="382" y="1376"/>
                  </a:lnTo>
                  <a:lnTo>
                    <a:pt x="360" y="1373"/>
                  </a:lnTo>
                  <a:lnTo>
                    <a:pt x="339" y="1366"/>
                  </a:lnTo>
                  <a:lnTo>
                    <a:pt x="319" y="1354"/>
                  </a:lnTo>
                  <a:lnTo>
                    <a:pt x="290" y="1328"/>
                  </a:lnTo>
                  <a:lnTo>
                    <a:pt x="263" y="1301"/>
                  </a:lnTo>
                  <a:lnTo>
                    <a:pt x="213" y="1247"/>
                  </a:lnTo>
                  <a:lnTo>
                    <a:pt x="168" y="1190"/>
                  </a:lnTo>
                  <a:lnTo>
                    <a:pt x="128" y="1130"/>
                  </a:lnTo>
                  <a:lnTo>
                    <a:pt x="94" y="1068"/>
                  </a:lnTo>
                  <a:lnTo>
                    <a:pt x="66" y="1003"/>
                  </a:lnTo>
                  <a:lnTo>
                    <a:pt x="42" y="937"/>
                  </a:lnTo>
                  <a:lnTo>
                    <a:pt x="24" y="870"/>
                  </a:lnTo>
                  <a:lnTo>
                    <a:pt x="10" y="802"/>
                  </a:lnTo>
                  <a:lnTo>
                    <a:pt x="2" y="733"/>
                  </a:lnTo>
                  <a:lnTo>
                    <a:pt x="0" y="664"/>
                  </a:lnTo>
                  <a:lnTo>
                    <a:pt x="2" y="595"/>
                  </a:lnTo>
                  <a:lnTo>
                    <a:pt x="10" y="527"/>
                  </a:lnTo>
                  <a:lnTo>
                    <a:pt x="24" y="458"/>
                  </a:lnTo>
                  <a:lnTo>
                    <a:pt x="42" y="391"/>
                  </a:lnTo>
                  <a:lnTo>
                    <a:pt x="66" y="325"/>
                  </a:lnTo>
                  <a:lnTo>
                    <a:pt x="94" y="261"/>
                  </a:lnTo>
                  <a:lnTo>
                    <a:pt x="128" y="199"/>
                  </a:lnTo>
                  <a:lnTo>
                    <a:pt x="168" y="140"/>
                  </a:lnTo>
                  <a:lnTo>
                    <a:pt x="213" y="82"/>
                  </a:lnTo>
                  <a:lnTo>
                    <a:pt x="263" y="27"/>
                  </a:lnTo>
                  <a:lnTo>
                    <a:pt x="281" y="13"/>
                  </a:lnTo>
                  <a:lnTo>
                    <a:pt x="300" y="5"/>
                  </a:lnTo>
                  <a:lnTo>
                    <a:pt x="320" y="0"/>
                  </a:lnTo>
                  <a:lnTo>
                    <a:pt x="34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517">
              <a:extLst>
                <a:ext uri="{FF2B5EF4-FFF2-40B4-BE49-F238E27FC236}">
                  <a16:creationId xmlns:a16="http://schemas.microsoft.com/office/drawing/2014/main" id="{C94BF67E-E268-64A1-9B0F-47380BFB567D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2600" y="5026025"/>
              <a:ext cx="65087" cy="168275"/>
            </a:xfrm>
            <a:custGeom>
              <a:avLst/>
              <a:gdLst>
                <a:gd name="T0" fmla="*/ 277 w 414"/>
                <a:gd name="T1" fmla="*/ 0 h 1066"/>
                <a:gd name="T2" fmla="*/ 317 w 414"/>
                <a:gd name="T3" fmla="*/ 14 h 1066"/>
                <a:gd name="T4" fmla="*/ 348 w 414"/>
                <a:gd name="T5" fmla="*/ 45 h 1066"/>
                <a:gd name="T6" fmla="*/ 362 w 414"/>
                <a:gd name="T7" fmla="*/ 85 h 1066"/>
                <a:gd name="T8" fmla="*/ 358 w 414"/>
                <a:gd name="T9" fmla="*/ 126 h 1066"/>
                <a:gd name="T10" fmla="*/ 334 w 414"/>
                <a:gd name="T11" fmla="*/ 163 h 1066"/>
                <a:gd name="T12" fmla="*/ 273 w 414"/>
                <a:gd name="T13" fmla="*/ 238 h 1066"/>
                <a:gd name="T14" fmla="*/ 228 w 414"/>
                <a:gd name="T15" fmla="*/ 322 h 1066"/>
                <a:gd name="T16" fmla="*/ 200 w 414"/>
                <a:gd name="T17" fmla="*/ 413 h 1066"/>
                <a:gd name="T18" fmla="*/ 192 w 414"/>
                <a:gd name="T19" fmla="*/ 510 h 1066"/>
                <a:gd name="T20" fmla="*/ 200 w 414"/>
                <a:gd name="T21" fmla="*/ 606 h 1066"/>
                <a:gd name="T22" fmla="*/ 228 w 414"/>
                <a:gd name="T23" fmla="*/ 698 h 1066"/>
                <a:gd name="T24" fmla="*/ 273 w 414"/>
                <a:gd name="T25" fmla="*/ 782 h 1066"/>
                <a:gd name="T26" fmla="*/ 334 w 414"/>
                <a:gd name="T27" fmla="*/ 856 h 1066"/>
                <a:gd name="T28" fmla="*/ 378 w 414"/>
                <a:gd name="T29" fmla="*/ 895 h 1066"/>
                <a:gd name="T30" fmla="*/ 405 w 414"/>
                <a:gd name="T31" fmla="*/ 929 h 1066"/>
                <a:gd name="T32" fmla="*/ 414 w 414"/>
                <a:gd name="T33" fmla="*/ 970 h 1066"/>
                <a:gd name="T34" fmla="*/ 405 w 414"/>
                <a:gd name="T35" fmla="*/ 1011 h 1066"/>
                <a:gd name="T36" fmla="*/ 378 w 414"/>
                <a:gd name="T37" fmla="*/ 1045 h 1066"/>
                <a:gd name="T38" fmla="*/ 339 w 414"/>
                <a:gd name="T39" fmla="*/ 1064 h 1066"/>
                <a:gd name="T40" fmla="*/ 297 w 414"/>
                <a:gd name="T41" fmla="*/ 1064 h 1066"/>
                <a:gd name="T42" fmla="*/ 260 w 414"/>
                <a:gd name="T43" fmla="*/ 1045 h 1066"/>
                <a:gd name="T44" fmla="*/ 199 w 414"/>
                <a:gd name="T45" fmla="*/ 992 h 1066"/>
                <a:gd name="T46" fmla="*/ 121 w 414"/>
                <a:gd name="T47" fmla="*/ 901 h 1066"/>
                <a:gd name="T48" fmla="*/ 63 w 414"/>
                <a:gd name="T49" fmla="*/ 798 h 1066"/>
                <a:gd name="T50" fmla="*/ 22 w 414"/>
                <a:gd name="T51" fmla="*/ 687 h 1066"/>
                <a:gd name="T52" fmla="*/ 2 w 414"/>
                <a:gd name="T53" fmla="*/ 570 h 1066"/>
                <a:gd name="T54" fmla="*/ 2 w 414"/>
                <a:gd name="T55" fmla="*/ 450 h 1066"/>
                <a:gd name="T56" fmla="*/ 22 w 414"/>
                <a:gd name="T57" fmla="*/ 332 h 1066"/>
                <a:gd name="T58" fmla="*/ 63 w 414"/>
                <a:gd name="T59" fmla="*/ 222 h 1066"/>
                <a:gd name="T60" fmla="*/ 121 w 414"/>
                <a:gd name="T61" fmla="*/ 119 h 1066"/>
                <a:gd name="T62" fmla="*/ 199 w 414"/>
                <a:gd name="T63" fmla="*/ 28 h 1066"/>
                <a:gd name="T64" fmla="*/ 236 w 414"/>
                <a:gd name="T65" fmla="*/ 5 h 10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14" h="1066">
                  <a:moveTo>
                    <a:pt x="256" y="0"/>
                  </a:moveTo>
                  <a:lnTo>
                    <a:pt x="277" y="0"/>
                  </a:lnTo>
                  <a:lnTo>
                    <a:pt x="297" y="5"/>
                  </a:lnTo>
                  <a:lnTo>
                    <a:pt x="317" y="14"/>
                  </a:lnTo>
                  <a:lnTo>
                    <a:pt x="334" y="28"/>
                  </a:lnTo>
                  <a:lnTo>
                    <a:pt x="348" y="45"/>
                  </a:lnTo>
                  <a:lnTo>
                    <a:pt x="358" y="64"/>
                  </a:lnTo>
                  <a:lnTo>
                    <a:pt x="362" y="85"/>
                  </a:lnTo>
                  <a:lnTo>
                    <a:pt x="362" y="105"/>
                  </a:lnTo>
                  <a:lnTo>
                    <a:pt x="358" y="126"/>
                  </a:lnTo>
                  <a:lnTo>
                    <a:pt x="348" y="145"/>
                  </a:lnTo>
                  <a:lnTo>
                    <a:pt x="334" y="163"/>
                  </a:lnTo>
                  <a:lnTo>
                    <a:pt x="302" y="199"/>
                  </a:lnTo>
                  <a:lnTo>
                    <a:pt x="273" y="238"/>
                  </a:lnTo>
                  <a:lnTo>
                    <a:pt x="249" y="279"/>
                  </a:lnTo>
                  <a:lnTo>
                    <a:pt x="228" y="322"/>
                  </a:lnTo>
                  <a:lnTo>
                    <a:pt x="212" y="367"/>
                  </a:lnTo>
                  <a:lnTo>
                    <a:pt x="200" y="413"/>
                  </a:lnTo>
                  <a:lnTo>
                    <a:pt x="194" y="460"/>
                  </a:lnTo>
                  <a:lnTo>
                    <a:pt x="192" y="510"/>
                  </a:lnTo>
                  <a:lnTo>
                    <a:pt x="194" y="559"/>
                  </a:lnTo>
                  <a:lnTo>
                    <a:pt x="200" y="606"/>
                  </a:lnTo>
                  <a:lnTo>
                    <a:pt x="212" y="652"/>
                  </a:lnTo>
                  <a:lnTo>
                    <a:pt x="228" y="698"/>
                  </a:lnTo>
                  <a:lnTo>
                    <a:pt x="249" y="741"/>
                  </a:lnTo>
                  <a:lnTo>
                    <a:pt x="273" y="782"/>
                  </a:lnTo>
                  <a:lnTo>
                    <a:pt x="302" y="821"/>
                  </a:lnTo>
                  <a:lnTo>
                    <a:pt x="334" y="856"/>
                  </a:lnTo>
                  <a:lnTo>
                    <a:pt x="356" y="876"/>
                  </a:lnTo>
                  <a:lnTo>
                    <a:pt x="378" y="895"/>
                  </a:lnTo>
                  <a:lnTo>
                    <a:pt x="393" y="910"/>
                  </a:lnTo>
                  <a:lnTo>
                    <a:pt x="405" y="929"/>
                  </a:lnTo>
                  <a:lnTo>
                    <a:pt x="412" y="948"/>
                  </a:lnTo>
                  <a:lnTo>
                    <a:pt x="414" y="970"/>
                  </a:lnTo>
                  <a:lnTo>
                    <a:pt x="412" y="990"/>
                  </a:lnTo>
                  <a:lnTo>
                    <a:pt x="405" y="1011"/>
                  </a:lnTo>
                  <a:lnTo>
                    <a:pt x="393" y="1029"/>
                  </a:lnTo>
                  <a:lnTo>
                    <a:pt x="378" y="1045"/>
                  </a:lnTo>
                  <a:lnTo>
                    <a:pt x="360" y="1057"/>
                  </a:lnTo>
                  <a:lnTo>
                    <a:pt x="339" y="1064"/>
                  </a:lnTo>
                  <a:lnTo>
                    <a:pt x="319" y="1066"/>
                  </a:lnTo>
                  <a:lnTo>
                    <a:pt x="297" y="1064"/>
                  </a:lnTo>
                  <a:lnTo>
                    <a:pt x="278" y="1057"/>
                  </a:lnTo>
                  <a:lnTo>
                    <a:pt x="260" y="1045"/>
                  </a:lnTo>
                  <a:lnTo>
                    <a:pt x="228" y="1019"/>
                  </a:lnTo>
                  <a:lnTo>
                    <a:pt x="199" y="992"/>
                  </a:lnTo>
                  <a:lnTo>
                    <a:pt x="158" y="947"/>
                  </a:lnTo>
                  <a:lnTo>
                    <a:pt x="121" y="901"/>
                  </a:lnTo>
                  <a:lnTo>
                    <a:pt x="90" y="850"/>
                  </a:lnTo>
                  <a:lnTo>
                    <a:pt x="63" y="798"/>
                  </a:lnTo>
                  <a:lnTo>
                    <a:pt x="41" y="743"/>
                  </a:lnTo>
                  <a:lnTo>
                    <a:pt x="22" y="687"/>
                  </a:lnTo>
                  <a:lnTo>
                    <a:pt x="9" y="629"/>
                  </a:lnTo>
                  <a:lnTo>
                    <a:pt x="2" y="570"/>
                  </a:lnTo>
                  <a:lnTo>
                    <a:pt x="0" y="510"/>
                  </a:lnTo>
                  <a:lnTo>
                    <a:pt x="2" y="450"/>
                  </a:lnTo>
                  <a:lnTo>
                    <a:pt x="9" y="390"/>
                  </a:lnTo>
                  <a:lnTo>
                    <a:pt x="22" y="332"/>
                  </a:lnTo>
                  <a:lnTo>
                    <a:pt x="41" y="276"/>
                  </a:lnTo>
                  <a:lnTo>
                    <a:pt x="63" y="222"/>
                  </a:lnTo>
                  <a:lnTo>
                    <a:pt x="90" y="169"/>
                  </a:lnTo>
                  <a:lnTo>
                    <a:pt x="121" y="119"/>
                  </a:lnTo>
                  <a:lnTo>
                    <a:pt x="158" y="72"/>
                  </a:lnTo>
                  <a:lnTo>
                    <a:pt x="199" y="28"/>
                  </a:lnTo>
                  <a:lnTo>
                    <a:pt x="216" y="14"/>
                  </a:lnTo>
                  <a:lnTo>
                    <a:pt x="236" y="5"/>
                  </a:lnTo>
                  <a:lnTo>
                    <a:pt x="25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518">
              <a:extLst>
                <a:ext uri="{FF2B5EF4-FFF2-40B4-BE49-F238E27FC236}">
                  <a16:creationId xmlns:a16="http://schemas.microsoft.com/office/drawing/2014/main" id="{C6476C16-E31D-9200-3024-47D1897BE8CF}"/>
                </a:ext>
              </a:extLst>
            </p:cNvPr>
            <p:cNvSpPr>
              <a:spLocks/>
            </p:cNvSpPr>
            <p:nvPr/>
          </p:nvSpPr>
          <p:spPr bwMode="auto">
            <a:xfrm>
              <a:off x="1774825" y="5151438"/>
              <a:ext cx="252412" cy="412750"/>
            </a:xfrm>
            <a:custGeom>
              <a:avLst/>
              <a:gdLst>
                <a:gd name="T0" fmla="*/ 901 w 1583"/>
                <a:gd name="T1" fmla="*/ 2 h 2599"/>
                <a:gd name="T2" fmla="*/ 939 w 1583"/>
                <a:gd name="T3" fmla="*/ 18 h 2599"/>
                <a:gd name="T4" fmla="*/ 967 w 1583"/>
                <a:gd name="T5" fmla="*/ 51 h 2599"/>
                <a:gd name="T6" fmla="*/ 1574 w 1583"/>
                <a:gd name="T7" fmla="*/ 2275 h 2599"/>
                <a:gd name="T8" fmla="*/ 1583 w 1583"/>
                <a:gd name="T9" fmla="*/ 2353 h 2599"/>
                <a:gd name="T10" fmla="*/ 1568 w 1583"/>
                <a:gd name="T11" fmla="*/ 2429 h 2599"/>
                <a:gd name="T12" fmla="*/ 1530 w 1583"/>
                <a:gd name="T13" fmla="*/ 2498 h 2599"/>
                <a:gd name="T14" fmla="*/ 1483 w 1583"/>
                <a:gd name="T15" fmla="*/ 2547 h 2599"/>
                <a:gd name="T16" fmla="*/ 1425 w 1583"/>
                <a:gd name="T17" fmla="*/ 2580 h 2599"/>
                <a:gd name="T18" fmla="*/ 1361 w 1583"/>
                <a:gd name="T19" fmla="*/ 2597 h 2599"/>
                <a:gd name="T20" fmla="*/ 1203 w 1583"/>
                <a:gd name="T21" fmla="*/ 2599 h 2599"/>
                <a:gd name="T22" fmla="*/ 1161 w 1583"/>
                <a:gd name="T23" fmla="*/ 2590 h 2599"/>
                <a:gd name="T24" fmla="*/ 1129 w 1583"/>
                <a:gd name="T25" fmla="*/ 2564 h 2599"/>
                <a:gd name="T26" fmla="*/ 1110 w 1583"/>
                <a:gd name="T27" fmla="*/ 2526 h 2599"/>
                <a:gd name="T28" fmla="*/ 1110 w 1583"/>
                <a:gd name="T29" fmla="*/ 2482 h 2599"/>
                <a:gd name="T30" fmla="*/ 1129 w 1583"/>
                <a:gd name="T31" fmla="*/ 2444 h 2599"/>
                <a:gd name="T32" fmla="*/ 1161 w 1583"/>
                <a:gd name="T33" fmla="*/ 2417 h 2599"/>
                <a:gd name="T34" fmla="*/ 1203 w 1583"/>
                <a:gd name="T35" fmla="*/ 2407 h 2599"/>
                <a:gd name="T36" fmla="*/ 1341 w 1583"/>
                <a:gd name="T37" fmla="*/ 2406 h 2599"/>
                <a:gd name="T38" fmla="*/ 1365 w 1583"/>
                <a:gd name="T39" fmla="*/ 2395 h 2599"/>
                <a:gd name="T40" fmla="*/ 1378 w 1583"/>
                <a:gd name="T41" fmla="*/ 2383 h 2599"/>
                <a:gd name="T42" fmla="*/ 1388 w 1583"/>
                <a:gd name="T43" fmla="*/ 2365 h 2599"/>
                <a:gd name="T44" fmla="*/ 1392 w 1583"/>
                <a:gd name="T45" fmla="*/ 2340 h 2599"/>
                <a:gd name="T46" fmla="*/ 811 w 1583"/>
                <a:gd name="T47" fmla="*/ 203 h 2599"/>
                <a:gd name="T48" fmla="*/ 194 w 1583"/>
                <a:gd name="T49" fmla="*/ 2325 h 2599"/>
                <a:gd name="T50" fmla="*/ 192 w 1583"/>
                <a:gd name="T51" fmla="*/ 2354 h 2599"/>
                <a:gd name="T52" fmla="*/ 201 w 1583"/>
                <a:gd name="T53" fmla="*/ 2375 h 2599"/>
                <a:gd name="T54" fmla="*/ 210 w 1583"/>
                <a:gd name="T55" fmla="*/ 2388 h 2599"/>
                <a:gd name="T56" fmla="*/ 229 w 1583"/>
                <a:gd name="T57" fmla="*/ 2402 h 2599"/>
                <a:gd name="T58" fmla="*/ 257 w 1583"/>
                <a:gd name="T59" fmla="*/ 2407 h 2599"/>
                <a:gd name="T60" fmla="*/ 842 w 1583"/>
                <a:gd name="T61" fmla="*/ 2411 h 2599"/>
                <a:gd name="T62" fmla="*/ 880 w 1583"/>
                <a:gd name="T63" fmla="*/ 2429 h 2599"/>
                <a:gd name="T64" fmla="*/ 906 w 1583"/>
                <a:gd name="T65" fmla="*/ 2461 h 2599"/>
                <a:gd name="T66" fmla="*/ 916 w 1583"/>
                <a:gd name="T67" fmla="*/ 2503 h 2599"/>
                <a:gd name="T68" fmla="*/ 906 w 1583"/>
                <a:gd name="T69" fmla="*/ 2545 h 2599"/>
                <a:gd name="T70" fmla="*/ 880 w 1583"/>
                <a:gd name="T71" fmla="*/ 2578 h 2599"/>
                <a:gd name="T72" fmla="*/ 842 w 1583"/>
                <a:gd name="T73" fmla="*/ 2597 h 2599"/>
                <a:gd name="T74" fmla="*/ 257 w 1583"/>
                <a:gd name="T75" fmla="*/ 2599 h 2599"/>
                <a:gd name="T76" fmla="*/ 190 w 1583"/>
                <a:gd name="T77" fmla="*/ 2591 h 2599"/>
                <a:gd name="T78" fmla="*/ 128 w 1583"/>
                <a:gd name="T79" fmla="*/ 2565 h 2599"/>
                <a:gd name="T80" fmla="*/ 76 w 1583"/>
                <a:gd name="T81" fmla="*/ 2524 h 2599"/>
                <a:gd name="T82" fmla="*/ 31 w 1583"/>
                <a:gd name="T83" fmla="*/ 2465 h 2599"/>
                <a:gd name="T84" fmla="*/ 4 w 1583"/>
                <a:gd name="T85" fmla="*/ 2392 h 2599"/>
                <a:gd name="T86" fmla="*/ 1 w 1583"/>
                <a:gd name="T87" fmla="*/ 2315 h 2599"/>
                <a:gd name="T88" fmla="*/ 609 w 1583"/>
                <a:gd name="T89" fmla="*/ 71 h 2599"/>
                <a:gd name="T90" fmla="*/ 629 w 1583"/>
                <a:gd name="T91" fmla="*/ 33 h 2599"/>
                <a:gd name="T92" fmla="*/ 661 w 1583"/>
                <a:gd name="T93" fmla="*/ 8 h 2599"/>
                <a:gd name="T94" fmla="*/ 702 w 1583"/>
                <a:gd name="T95" fmla="*/ 0 h 2599"/>
                <a:gd name="T96" fmla="*/ 757 w 1583"/>
                <a:gd name="T97" fmla="*/ 10 h 2599"/>
                <a:gd name="T98" fmla="*/ 825 w 1583"/>
                <a:gd name="T99" fmla="*/ 10 h 2599"/>
                <a:gd name="T100" fmla="*/ 880 w 1583"/>
                <a:gd name="T101" fmla="*/ 0 h 2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83" h="2599">
                  <a:moveTo>
                    <a:pt x="880" y="0"/>
                  </a:moveTo>
                  <a:lnTo>
                    <a:pt x="901" y="2"/>
                  </a:lnTo>
                  <a:lnTo>
                    <a:pt x="921" y="8"/>
                  </a:lnTo>
                  <a:lnTo>
                    <a:pt x="939" y="18"/>
                  </a:lnTo>
                  <a:lnTo>
                    <a:pt x="954" y="33"/>
                  </a:lnTo>
                  <a:lnTo>
                    <a:pt x="967" y="51"/>
                  </a:lnTo>
                  <a:lnTo>
                    <a:pt x="974" y="71"/>
                  </a:lnTo>
                  <a:lnTo>
                    <a:pt x="1574" y="2275"/>
                  </a:lnTo>
                  <a:lnTo>
                    <a:pt x="1582" y="2315"/>
                  </a:lnTo>
                  <a:lnTo>
                    <a:pt x="1583" y="2353"/>
                  </a:lnTo>
                  <a:lnTo>
                    <a:pt x="1579" y="2392"/>
                  </a:lnTo>
                  <a:lnTo>
                    <a:pt x="1568" y="2429"/>
                  </a:lnTo>
                  <a:lnTo>
                    <a:pt x="1552" y="2465"/>
                  </a:lnTo>
                  <a:lnTo>
                    <a:pt x="1530" y="2498"/>
                  </a:lnTo>
                  <a:lnTo>
                    <a:pt x="1507" y="2524"/>
                  </a:lnTo>
                  <a:lnTo>
                    <a:pt x="1483" y="2547"/>
                  </a:lnTo>
                  <a:lnTo>
                    <a:pt x="1455" y="2565"/>
                  </a:lnTo>
                  <a:lnTo>
                    <a:pt x="1425" y="2580"/>
                  </a:lnTo>
                  <a:lnTo>
                    <a:pt x="1393" y="2591"/>
                  </a:lnTo>
                  <a:lnTo>
                    <a:pt x="1361" y="2597"/>
                  </a:lnTo>
                  <a:lnTo>
                    <a:pt x="1326" y="2599"/>
                  </a:lnTo>
                  <a:lnTo>
                    <a:pt x="1203" y="2599"/>
                  </a:lnTo>
                  <a:lnTo>
                    <a:pt x="1182" y="2597"/>
                  </a:lnTo>
                  <a:lnTo>
                    <a:pt x="1161" y="2590"/>
                  </a:lnTo>
                  <a:lnTo>
                    <a:pt x="1144" y="2578"/>
                  </a:lnTo>
                  <a:lnTo>
                    <a:pt x="1129" y="2564"/>
                  </a:lnTo>
                  <a:lnTo>
                    <a:pt x="1118" y="2545"/>
                  </a:lnTo>
                  <a:lnTo>
                    <a:pt x="1110" y="2526"/>
                  </a:lnTo>
                  <a:lnTo>
                    <a:pt x="1108" y="2503"/>
                  </a:lnTo>
                  <a:lnTo>
                    <a:pt x="1110" y="2482"/>
                  </a:lnTo>
                  <a:lnTo>
                    <a:pt x="1118" y="2461"/>
                  </a:lnTo>
                  <a:lnTo>
                    <a:pt x="1129" y="2444"/>
                  </a:lnTo>
                  <a:lnTo>
                    <a:pt x="1144" y="2429"/>
                  </a:lnTo>
                  <a:lnTo>
                    <a:pt x="1161" y="2417"/>
                  </a:lnTo>
                  <a:lnTo>
                    <a:pt x="1182" y="2411"/>
                  </a:lnTo>
                  <a:lnTo>
                    <a:pt x="1203" y="2407"/>
                  </a:lnTo>
                  <a:lnTo>
                    <a:pt x="1326" y="2407"/>
                  </a:lnTo>
                  <a:lnTo>
                    <a:pt x="1341" y="2406"/>
                  </a:lnTo>
                  <a:lnTo>
                    <a:pt x="1354" y="2402"/>
                  </a:lnTo>
                  <a:lnTo>
                    <a:pt x="1365" y="2395"/>
                  </a:lnTo>
                  <a:lnTo>
                    <a:pt x="1372" y="2388"/>
                  </a:lnTo>
                  <a:lnTo>
                    <a:pt x="1378" y="2383"/>
                  </a:lnTo>
                  <a:lnTo>
                    <a:pt x="1382" y="2375"/>
                  </a:lnTo>
                  <a:lnTo>
                    <a:pt x="1388" y="2365"/>
                  </a:lnTo>
                  <a:lnTo>
                    <a:pt x="1391" y="2354"/>
                  </a:lnTo>
                  <a:lnTo>
                    <a:pt x="1392" y="2340"/>
                  </a:lnTo>
                  <a:lnTo>
                    <a:pt x="1389" y="2325"/>
                  </a:lnTo>
                  <a:lnTo>
                    <a:pt x="811" y="203"/>
                  </a:lnTo>
                  <a:lnTo>
                    <a:pt x="771" y="203"/>
                  </a:lnTo>
                  <a:lnTo>
                    <a:pt x="194" y="2325"/>
                  </a:lnTo>
                  <a:lnTo>
                    <a:pt x="191" y="2340"/>
                  </a:lnTo>
                  <a:lnTo>
                    <a:pt x="192" y="2354"/>
                  </a:lnTo>
                  <a:lnTo>
                    <a:pt x="195" y="2365"/>
                  </a:lnTo>
                  <a:lnTo>
                    <a:pt x="201" y="2375"/>
                  </a:lnTo>
                  <a:lnTo>
                    <a:pt x="205" y="2383"/>
                  </a:lnTo>
                  <a:lnTo>
                    <a:pt x="210" y="2388"/>
                  </a:lnTo>
                  <a:lnTo>
                    <a:pt x="218" y="2395"/>
                  </a:lnTo>
                  <a:lnTo>
                    <a:pt x="229" y="2402"/>
                  </a:lnTo>
                  <a:lnTo>
                    <a:pt x="242" y="2406"/>
                  </a:lnTo>
                  <a:lnTo>
                    <a:pt x="257" y="2407"/>
                  </a:lnTo>
                  <a:lnTo>
                    <a:pt x="820" y="2407"/>
                  </a:lnTo>
                  <a:lnTo>
                    <a:pt x="842" y="2411"/>
                  </a:lnTo>
                  <a:lnTo>
                    <a:pt x="862" y="2417"/>
                  </a:lnTo>
                  <a:lnTo>
                    <a:pt x="880" y="2429"/>
                  </a:lnTo>
                  <a:lnTo>
                    <a:pt x="895" y="2444"/>
                  </a:lnTo>
                  <a:lnTo>
                    <a:pt x="906" y="2461"/>
                  </a:lnTo>
                  <a:lnTo>
                    <a:pt x="914" y="2482"/>
                  </a:lnTo>
                  <a:lnTo>
                    <a:pt x="916" y="2503"/>
                  </a:lnTo>
                  <a:lnTo>
                    <a:pt x="914" y="2526"/>
                  </a:lnTo>
                  <a:lnTo>
                    <a:pt x="906" y="2545"/>
                  </a:lnTo>
                  <a:lnTo>
                    <a:pt x="895" y="2564"/>
                  </a:lnTo>
                  <a:lnTo>
                    <a:pt x="880" y="2578"/>
                  </a:lnTo>
                  <a:lnTo>
                    <a:pt x="862" y="2590"/>
                  </a:lnTo>
                  <a:lnTo>
                    <a:pt x="842" y="2597"/>
                  </a:lnTo>
                  <a:lnTo>
                    <a:pt x="820" y="2599"/>
                  </a:lnTo>
                  <a:lnTo>
                    <a:pt x="257" y="2599"/>
                  </a:lnTo>
                  <a:lnTo>
                    <a:pt x="222" y="2597"/>
                  </a:lnTo>
                  <a:lnTo>
                    <a:pt x="190" y="2591"/>
                  </a:lnTo>
                  <a:lnTo>
                    <a:pt x="158" y="2580"/>
                  </a:lnTo>
                  <a:lnTo>
                    <a:pt x="128" y="2565"/>
                  </a:lnTo>
                  <a:lnTo>
                    <a:pt x="100" y="2547"/>
                  </a:lnTo>
                  <a:lnTo>
                    <a:pt x="76" y="2524"/>
                  </a:lnTo>
                  <a:lnTo>
                    <a:pt x="53" y="2498"/>
                  </a:lnTo>
                  <a:lnTo>
                    <a:pt x="31" y="2465"/>
                  </a:lnTo>
                  <a:lnTo>
                    <a:pt x="15" y="2429"/>
                  </a:lnTo>
                  <a:lnTo>
                    <a:pt x="4" y="2392"/>
                  </a:lnTo>
                  <a:lnTo>
                    <a:pt x="0" y="2353"/>
                  </a:lnTo>
                  <a:lnTo>
                    <a:pt x="1" y="2315"/>
                  </a:lnTo>
                  <a:lnTo>
                    <a:pt x="9" y="2275"/>
                  </a:lnTo>
                  <a:lnTo>
                    <a:pt x="609" y="71"/>
                  </a:lnTo>
                  <a:lnTo>
                    <a:pt x="616" y="51"/>
                  </a:lnTo>
                  <a:lnTo>
                    <a:pt x="629" y="33"/>
                  </a:lnTo>
                  <a:lnTo>
                    <a:pt x="644" y="18"/>
                  </a:lnTo>
                  <a:lnTo>
                    <a:pt x="661" y="8"/>
                  </a:lnTo>
                  <a:lnTo>
                    <a:pt x="682" y="2"/>
                  </a:lnTo>
                  <a:lnTo>
                    <a:pt x="702" y="0"/>
                  </a:lnTo>
                  <a:lnTo>
                    <a:pt x="724" y="3"/>
                  </a:lnTo>
                  <a:lnTo>
                    <a:pt x="757" y="10"/>
                  </a:lnTo>
                  <a:lnTo>
                    <a:pt x="791" y="11"/>
                  </a:lnTo>
                  <a:lnTo>
                    <a:pt x="825" y="10"/>
                  </a:lnTo>
                  <a:lnTo>
                    <a:pt x="859" y="3"/>
                  </a:lnTo>
                  <a:lnTo>
                    <a:pt x="88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519">
              <a:extLst>
                <a:ext uri="{FF2B5EF4-FFF2-40B4-BE49-F238E27FC236}">
                  <a16:creationId xmlns:a16="http://schemas.microsoft.com/office/drawing/2014/main" id="{3A64BB00-2F31-32EC-5F21-7D07541832DA}"/>
                </a:ext>
              </a:extLst>
            </p:cNvPr>
            <p:cNvSpPr>
              <a:spLocks/>
            </p:cNvSpPr>
            <p:nvPr/>
          </p:nvSpPr>
          <p:spPr bwMode="auto">
            <a:xfrm>
              <a:off x="1798638" y="5421313"/>
              <a:ext cx="122237" cy="30163"/>
            </a:xfrm>
            <a:custGeom>
              <a:avLst/>
              <a:gdLst>
                <a:gd name="T0" fmla="*/ 96 w 778"/>
                <a:gd name="T1" fmla="*/ 0 h 193"/>
                <a:gd name="T2" fmla="*/ 683 w 778"/>
                <a:gd name="T3" fmla="*/ 0 h 193"/>
                <a:gd name="T4" fmla="*/ 705 w 778"/>
                <a:gd name="T5" fmla="*/ 3 h 193"/>
                <a:gd name="T6" fmla="*/ 726 w 778"/>
                <a:gd name="T7" fmla="*/ 10 h 193"/>
                <a:gd name="T8" fmla="*/ 743 w 778"/>
                <a:gd name="T9" fmla="*/ 22 h 193"/>
                <a:gd name="T10" fmla="*/ 758 w 778"/>
                <a:gd name="T11" fmla="*/ 36 h 193"/>
                <a:gd name="T12" fmla="*/ 769 w 778"/>
                <a:gd name="T13" fmla="*/ 54 h 193"/>
                <a:gd name="T14" fmla="*/ 776 w 778"/>
                <a:gd name="T15" fmla="*/ 74 h 193"/>
                <a:gd name="T16" fmla="*/ 778 w 778"/>
                <a:gd name="T17" fmla="*/ 97 h 193"/>
                <a:gd name="T18" fmla="*/ 776 w 778"/>
                <a:gd name="T19" fmla="*/ 118 h 193"/>
                <a:gd name="T20" fmla="*/ 769 w 778"/>
                <a:gd name="T21" fmla="*/ 139 h 193"/>
                <a:gd name="T22" fmla="*/ 758 w 778"/>
                <a:gd name="T23" fmla="*/ 156 h 193"/>
                <a:gd name="T24" fmla="*/ 743 w 778"/>
                <a:gd name="T25" fmla="*/ 171 h 193"/>
                <a:gd name="T26" fmla="*/ 726 w 778"/>
                <a:gd name="T27" fmla="*/ 183 h 193"/>
                <a:gd name="T28" fmla="*/ 705 w 778"/>
                <a:gd name="T29" fmla="*/ 189 h 193"/>
                <a:gd name="T30" fmla="*/ 683 w 778"/>
                <a:gd name="T31" fmla="*/ 193 h 193"/>
                <a:gd name="T32" fmla="*/ 96 w 778"/>
                <a:gd name="T33" fmla="*/ 193 h 193"/>
                <a:gd name="T34" fmla="*/ 75 w 778"/>
                <a:gd name="T35" fmla="*/ 189 h 193"/>
                <a:gd name="T36" fmla="*/ 54 w 778"/>
                <a:gd name="T37" fmla="*/ 183 h 193"/>
                <a:gd name="T38" fmla="*/ 37 w 778"/>
                <a:gd name="T39" fmla="*/ 171 h 193"/>
                <a:gd name="T40" fmla="*/ 22 w 778"/>
                <a:gd name="T41" fmla="*/ 156 h 193"/>
                <a:gd name="T42" fmla="*/ 10 w 778"/>
                <a:gd name="T43" fmla="*/ 139 h 193"/>
                <a:gd name="T44" fmla="*/ 4 w 778"/>
                <a:gd name="T45" fmla="*/ 118 h 193"/>
                <a:gd name="T46" fmla="*/ 0 w 778"/>
                <a:gd name="T47" fmla="*/ 97 h 193"/>
                <a:gd name="T48" fmla="*/ 4 w 778"/>
                <a:gd name="T49" fmla="*/ 74 h 193"/>
                <a:gd name="T50" fmla="*/ 10 w 778"/>
                <a:gd name="T51" fmla="*/ 54 h 193"/>
                <a:gd name="T52" fmla="*/ 22 w 778"/>
                <a:gd name="T53" fmla="*/ 36 h 193"/>
                <a:gd name="T54" fmla="*/ 37 w 778"/>
                <a:gd name="T55" fmla="*/ 22 h 193"/>
                <a:gd name="T56" fmla="*/ 54 w 778"/>
                <a:gd name="T57" fmla="*/ 10 h 193"/>
                <a:gd name="T58" fmla="*/ 75 w 778"/>
                <a:gd name="T59" fmla="*/ 3 h 193"/>
                <a:gd name="T60" fmla="*/ 96 w 778"/>
                <a:gd name="T61" fmla="*/ 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778" h="193">
                  <a:moveTo>
                    <a:pt x="96" y="0"/>
                  </a:moveTo>
                  <a:lnTo>
                    <a:pt x="683" y="0"/>
                  </a:lnTo>
                  <a:lnTo>
                    <a:pt x="705" y="3"/>
                  </a:lnTo>
                  <a:lnTo>
                    <a:pt x="726" y="10"/>
                  </a:lnTo>
                  <a:lnTo>
                    <a:pt x="743" y="22"/>
                  </a:lnTo>
                  <a:lnTo>
                    <a:pt x="758" y="36"/>
                  </a:lnTo>
                  <a:lnTo>
                    <a:pt x="769" y="54"/>
                  </a:lnTo>
                  <a:lnTo>
                    <a:pt x="776" y="74"/>
                  </a:lnTo>
                  <a:lnTo>
                    <a:pt x="778" y="97"/>
                  </a:lnTo>
                  <a:lnTo>
                    <a:pt x="776" y="118"/>
                  </a:lnTo>
                  <a:lnTo>
                    <a:pt x="769" y="139"/>
                  </a:lnTo>
                  <a:lnTo>
                    <a:pt x="758" y="156"/>
                  </a:lnTo>
                  <a:lnTo>
                    <a:pt x="743" y="171"/>
                  </a:lnTo>
                  <a:lnTo>
                    <a:pt x="726" y="183"/>
                  </a:lnTo>
                  <a:lnTo>
                    <a:pt x="705" y="189"/>
                  </a:lnTo>
                  <a:lnTo>
                    <a:pt x="683" y="193"/>
                  </a:lnTo>
                  <a:lnTo>
                    <a:pt x="96" y="193"/>
                  </a:lnTo>
                  <a:lnTo>
                    <a:pt x="75" y="189"/>
                  </a:lnTo>
                  <a:lnTo>
                    <a:pt x="54" y="183"/>
                  </a:lnTo>
                  <a:lnTo>
                    <a:pt x="37" y="171"/>
                  </a:lnTo>
                  <a:lnTo>
                    <a:pt x="22" y="156"/>
                  </a:lnTo>
                  <a:lnTo>
                    <a:pt x="10" y="139"/>
                  </a:lnTo>
                  <a:lnTo>
                    <a:pt x="4" y="118"/>
                  </a:lnTo>
                  <a:lnTo>
                    <a:pt x="0" y="97"/>
                  </a:lnTo>
                  <a:lnTo>
                    <a:pt x="4" y="74"/>
                  </a:lnTo>
                  <a:lnTo>
                    <a:pt x="10" y="54"/>
                  </a:lnTo>
                  <a:lnTo>
                    <a:pt x="22" y="36"/>
                  </a:lnTo>
                  <a:lnTo>
                    <a:pt x="37" y="22"/>
                  </a:lnTo>
                  <a:lnTo>
                    <a:pt x="54" y="10"/>
                  </a:lnTo>
                  <a:lnTo>
                    <a:pt x="75" y="3"/>
                  </a:lnTo>
                  <a:lnTo>
                    <a:pt x="9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CEF48955-402D-D25A-661C-423476B30F0D}"/>
              </a:ext>
            </a:extLst>
          </p:cNvPr>
          <p:cNvSpPr txBox="1"/>
          <p:nvPr/>
        </p:nvSpPr>
        <p:spPr>
          <a:xfrm>
            <a:off x="5277489" y="2659057"/>
            <a:ext cx="5221329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Aptos" panose="020B0004020202020204" pitchFamily="34" charset="0"/>
                <a:ea typeface="Cambria"/>
              </a:rPr>
              <a:t>Транспорт, логистика</a:t>
            </a:r>
          </a:p>
          <a:p>
            <a:endParaRPr lang="ru-RU" sz="1400" dirty="0">
              <a:solidFill>
                <a:schemeClr val="bg1"/>
              </a:solidFill>
              <a:effectLst/>
              <a:latin typeface="Aptos" panose="020B0004020202020204" pitchFamily="34" charset="0"/>
            </a:endParaRPr>
          </a:p>
          <a:p>
            <a:endParaRPr lang="en-US" sz="1400" dirty="0">
              <a:solidFill>
                <a:schemeClr val="bg1"/>
              </a:solidFill>
              <a:latin typeface="Aptos" panose="020B000402020202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D7199FC8-D37A-3E8B-E212-3FA30E44064A}"/>
              </a:ext>
            </a:extLst>
          </p:cNvPr>
          <p:cNvCxnSpPr/>
          <p:nvPr/>
        </p:nvCxnSpPr>
        <p:spPr>
          <a:xfrm>
            <a:off x="4737739" y="3281261"/>
            <a:ext cx="5837148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59" name="TextBox 58">
            <a:extLst>
              <a:ext uri="{FF2B5EF4-FFF2-40B4-BE49-F238E27FC236}">
                <a16:creationId xmlns:a16="http://schemas.microsoft.com/office/drawing/2014/main" id="{FF999CEA-34DC-FF2E-3FBF-C1D21C633056}"/>
              </a:ext>
            </a:extLst>
          </p:cNvPr>
          <p:cNvSpPr txBox="1"/>
          <p:nvPr/>
        </p:nvSpPr>
        <p:spPr>
          <a:xfrm>
            <a:off x="5291048" y="1684745"/>
            <a:ext cx="5221329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Aptos" panose="020B0004020202020204" pitchFamily="34" charset="0"/>
                <a:ea typeface="Cambria" panose="02040503050406030204" pitchFamily="18" charset="0"/>
              </a:rPr>
              <a:t>Труднодоступные зоны </a:t>
            </a:r>
          </a:p>
          <a:p>
            <a:endParaRPr lang="ru-RU" sz="1400" dirty="0">
              <a:solidFill>
                <a:schemeClr val="bg1"/>
              </a:solidFill>
              <a:effectLst/>
              <a:latin typeface="Aptos" panose="020B0004020202020204" pitchFamily="34" charset="0"/>
            </a:endParaRPr>
          </a:p>
          <a:p>
            <a:endParaRPr lang="en-US" sz="1400" dirty="0">
              <a:solidFill>
                <a:schemeClr val="bg1"/>
              </a:solidFill>
              <a:latin typeface="Aptos" panose="020B000402020202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60" name="Прямая соединительная линия 59">
            <a:extLst>
              <a:ext uri="{FF2B5EF4-FFF2-40B4-BE49-F238E27FC236}">
                <a16:creationId xmlns:a16="http://schemas.microsoft.com/office/drawing/2014/main" id="{33C054AE-0B47-82F0-3ED6-65616A1C88B2}"/>
              </a:ext>
            </a:extLst>
          </p:cNvPr>
          <p:cNvCxnSpPr/>
          <p:nvPr/>
        </p:nvCxnSpPr>
        <p:spPr>
          <a:xfrm>
            <a:off x="4751298" y="2306949"/>
            <a:ext cx="5837148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74" name="TextBox 73">
            <a:extLst>
              <a:ext uri="{FF2B5EF4-FFF2-40B4-BE49-F238E27FC236}">
                <a16:creationId xmlns:a16="http://schemas.microsoft.com/office/drawing/2014/main" id="{1C665F94-03BD-09EB-5BEB-7EA0A7F0042B}"/>
              </a:ext>
            </a:extLst>
          </p:cNvPr>
          <p:cNvSpPr txBox="1"/>
          <p:nvPr/>
        </p:nvSpPr>
        <p:spPr>
          <a:xfrm>
            <a:off x="4609497" y="989279"/>
            <a:ext cx="604555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 b="1" dirty="0" err="1">
                <a:solidFill>
                  <a:schemeClr val="bg1"/>
                </a:solidFill>
                <a:latin typeface="Aptos" panose="020B0004020202020204" pitchFamily="34" charset="0"/>
                <a:cs typeface="Times New Roman" panose="02020603050405020304" pitchFamily="18" charset="0"/>
              </a:rPr>
              <a:t>Starlink</a:t>
            </a:r>
            <a:r>
              <a:rPr lang="en-US" sz="2000" b="1" dirty="0">
                <a:solidFill>
                  <a:schemeClr val="bg1"/>
                </a:solidFill>
                <a:latin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chemeClr val="bg1"/>
                </a:solidFill>
                <a:latin typeface="Aptos" panose="020B0004020202020204" pitchFamily="34" charset="0"/>
                <a:cs typeface="Times New Roman" panose="02020603050405020304" pitchFamily="18" charset="0"/>
              </a:rPr>
              <a:t>покрывает</a:t>
            </a:r>
            <a:r>
              <a:rPr lang="en-US" sz="2000" b="1" dirty="0">
                <a:solidFill>
                  <a:schemeClr val="bg1"/>
                </a:solidFill>
                <a:latin typeface="Aptos" panose="020B0004020202020204" pitchFamily="34" charset="0"/>
                <a:cs typeface="Times New Roman" panose="02020603050405020304" pitchFamily="18" charset="0"/>
              </a:rPr>
              <a:t>:</a:t>
            </a:r>
            <a:endParaRPr lang="ru-RU" sz="2000" b="1" dirty="0">
              <a:solidFill>
                <a:schemeClr val="bg1"/>
              </a:solidFill>
              <a:latin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0" name="Freeform 316">
            <a:extLst>
              <a:ext uri="{FF2B5EF4-FFF2-40B4-BE49-F238E27FC236}">
                <a16:creationId xmlns:a16="http://schemas.microsoft.com/office/drawing/2014/main" id="{68BC60F9-933A-FE3D-76F5-75785124BDB7}"/>
              </a:ext>
            </a:extLst>
          </p:cNvPr>
          <p:cNvSpPr>
            <a:spLocks noEditPoints="1"/>
          </p:cNvSpPr>
          <p:nvPr/>
        </p:nvSpPr>
        <p:spPr bwMode="auto">
          <a:xfrm>
            <a:off x="4647090" y="2659057"/>
            <a:ext cx="630399" cy="351639"/>
          </a:xfrm>
          <a:custGeom>
            <a:avLst/>
            <a:gdLst>
              <a:gd name="T0" fmla="*/ 2691 w 3460"/>
              <a:gd name="T1" fmla="*/ 1544 h 1934"/>
              <a:gd name="T2" fmla="*/ 2653 w 3460"/>
              <a:gd name="T3" fmla="*/ 1675 h 1934"/>
              <a:gd name="T4" fmla="*/ 2738 w 3460"/>
              <a:gd name="T5" fmla="*/ 1778 h 1934"/>
              <a:gd name="T6" fmla="*/ 2874 w 3460"/>
              <a:gd name="T7" fmla="*/ 1765 h 1934"/>
              <a:gd name="T8" fmla="*/ 2938 w 3460"/>
              <a:gd name="T9" fmla="*/ 1646 h 1934"/>
              <a:gd name="T10" fmla="*/ 2874 w 3460"/>
              <a:gd name="T11" fmla="*/ 1526 h 1934"/>
              <a:gd name="T12" fmla="*/ 1253 w 3460"/>
              <a:gd name="T13" fmla="*/ 1505 h 1934"/>
              <a:gd name="T14" fmla="*/ 1149 w 3460"/>
              <a:gd name="T15" fmla="*/ 1590 h 1934"/>
              <a:gd name="T16" fmla="*/ 1163 w 3460"/>
              <a:gd name="T17" fmla="*/ 1726 h 1934"/>
              <a:gd name="T18" fmla="*/ 1282 w 3460"/>
              <a:gd name="T19" fmla="*/ 1790 h 1934"/>
              <a:gd name="T20" fmla="*/ 1402 w 3460"/>
              <a:gd name="T21" fmla="*/ 1726 h 1934"/>
              <a:gd name="T22" fmla="*/ 1415 w 3460"/>
              <a:gd name="T23" fmla="*/ 1590 h 1934"/>
              <a:gd name="T24" fmla="*/ 1312 w 3460"/>
              <a:gd name="T25" fmla="*/ 1505 h 1934"/>
              <a:gd name="T26" fmla="*/ 2916 w 3460"/>
              <a:gd name="T27" fmla="*/ 1384 h 1934"/>
              <a:gd name="T28" fmla="*/ 3055 w 3460"/>
              <a:gd name="T29" fmla="*/ 1524 h 1934"/>
              <a:gd name="T30" fmla="*/ 3070 w 3460"/>
              <a:gd name="T31" fmla="*/ 1729 h 1934"/>
              <a:gd name="T32" fmla="*/ 2950 w 3460"/>
              <a:gd name="T33" fmla="*/ 1888 h 1934"/>
              <a:gd name="T34" fmla="*/ 2751 w 3460"/>
              <a:gd name="T35" fmla="*/ 1931 h 1934"/>
              <a:gd name="T36" fmla="*/ 2575 w 3460"/>
              <a:gd name="T37" fmla="*/ 1834 h 1934"/>
              <a:gd name="T38" fmla="*/ 2505 w 3460"/>
              <a:gd name="T39" fmla="*/ 1646 h 1934"/>
              <a:gd name="T40" fmla="*/ 2575 w 3460"/>
              <a:gd name="T41" fmla="*/ 1457 h 1934"/>
              <a:gd name="T42" fmla="*/ 2751 w 3460"/>
              <a:gd name="T43" fmla="*/ 1361 h 1934"/>
              <a:gd name="T44" fmla="*/ 1404 w 3460"/>
              <a:gd name="T45" fmla="*/ 1384 h 1934"/>
              <a:gd name="T46" fmla="*/ 1544 w 3460"/>
              <a:gd name="T47" fmla="*/ 1524 h 1934"/>
              <a:gd name="T48" fmla="*/ 1559 w 3460"/>
              <a:gd name="T49" fmla="*/ 1729 h 1934"/>
              <a:gd name="T50" fmla="*/ 1440 w 3460"/>
              <a:gd name="T51" fmla="*/ 1888 h 1934"/>
              <a:gd name="T52" fmla="*/ 1239 w 3460"/>
              <a:gd name="T53" fmla="*/ 1931 h 1934"/>
              <a:gd name="T54" fmla="*/ 1064 w 3460"/>
              <a:gd name="T55" fmla="*/ 1834 h 1934"/>
              <a:gd name="T56" fmla="*/ 993 w 3460"/>
              <a:gd name="T57" fmla="*/ 1646 h 1934"/>
              <a:gd name="T58" fmla="*/ 1064 w 3460"/>
              <a:gd name="T59" fmla="*/ 1457 h 1934"/>
              <a:gd name="T60" fmla="*/ 1239 w 3460"/>
              <a:gd name="T61" fmla="*/ 1361 h 1934"/>
              <a:gd name="T62" fmla="*/ 3457 w 3460"/>
              <a:gd name="T63" fmla="*/ 1480 h 1934"/>
              <a:gd name="T64" fmla="*/ 3375 w 3460"/>
              <a:gd name="T65" fmla="*/ 1579 h 1934"/>
              <a:gd name="T66" fmla="*/ 3148 w 3460"/>
              <a:gd name="T67" fmla="*/ 1503 h 1934"/>
              <a:gd name="T68" fmla="*/ 3009 w 3460"/>
              <a:gd name="T69" fmla="*/ 1332 h 1934"/>
              <a:gd name="T70" fmla="*/ 2793 w 3460"/>
              <a:gd name="T71" fmla="*/ 1265 h 1934"/>
              <a:gd name="T72" fmla="*/ 2578 w 3460"/>
              <a:gd name="T73" fmla="*/ 1332 h 1934"/>
              <a:gd name="T74" fmla="*/ 2440 w 3460"/>
              <a:gd name="T75" fmla="*/ 1503 h 1934"/>
              <a:gd name="T76" fmla="*/ 1636 w 3460"/>
              <a:gd name="T77" fmla="*/ 1503 h 1934"/>
              <a:gd name="T78" fmla="*/ 1497 w 3460"/>
              <a:gd name="T79" fmla="*/ 1332 h 1934"/>
              <a:gd name="T80" fmla="*/ 1282 w 3460"/>
              <a:gd name="T81" fmla="*/ 1265 h 1934"/>
              <a:gd name="T82" fmla="*/ 1066 w 3460"/>
              <a:gd name="T83" fmla="*/ 1332 h 1934"/>
              <a:gd name="T84" fmla="*/ 928 w 3460"/>
              <a:gd name="T85" fmla="*/ 1503 h 1934"/>
              <a:gd name="T86" fmla="*/ 664 w 3460"/>
              <a:gd name="T87" fmla="*/ 1579 h 1934"/>
              <a:gd name="T88" fmla="*/ 581 w 3460"/>
              <a:gd name="T89" fmla="*/ 1480 h 1934"/>
              <a:gd name="T90" fmla="*/ 2618 w 3460"/>
              <a:gd name="T91" fmla="*/ 413 h 1934"/>
              <a:gd name="T92" fmla="*/ 2637 w 3460"/>
              <a:gd name="T93" fmla="*/ 853 h 1934"/>
              <a:gd name="T94" fmla="*/ 3187 w 3460"/>
              <a:gd name="T95" fmla="*/ 825 h 1934"/>
              <a:gd name="T96" fmla="*/ 2738 w 3460"/>
              <a:gd name="T97" fmla="*/ 401 h 1934"/>
              <a:gd name="T98" fmla="*/ 2366 w 3460"/>
              <a:gd name="T99" fmla="*/ 10 h 1934"/>
              <a:gd name="T100" fmla="*/ 2448 w 3460"/>
              <a:gd name="T101" fmla="*/ 111 h 1934"/>
              <a:gd name="T102" fmla="*/ 2784 w 3460"/>
              <a:gd name="T103" fmla="*/ 251 h 1934"/>
              <a:gd name="T104" fmla="*/ 3424 w 3460"/>
              <a:gd name="T105" fmla="*/ 857 h 1934"/>
              <a:gd name="T106" fmla="*/ 3460 w 3460"/>
              <a:gd name="T107" fmla="*/ 1067 h 1934"/>
              <a:gd name="T108" fmla="*/ 0 w 3460"/>
              <a:gd name="T109" fmla="*/ 456 h 1934"/>
              <a:gd name="T110" fmla="*/ 581 w 3460"/>
              <a:gd name="T111" fmla="*/ 111 h 1934"/>
              <a:gd name="T112" fmla="*/ 664 w 3460"/>
              <a:gd name="T113" fmla="*/ 10 h 19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460" h="1934">
                <a:moveTo>
                  <a:pt x="2793" y="1502"/>
                </a:moveTo>
                <a:lnTo>
                  <a:pt x="2765" y="1505"/>
                </a:lnTo>
                <a:lnTo>
                  <a:pt x="2738" y="1514"/>
                </a:lnTo>
                <a:lnTo>
                  <a:pt x="2712" y="1526"/>
                </a:lnTo>
                <a:lnTo>
                  <a:pt x="2691" y="1544"/>
                </a:lnTo>
                <a:lnTo>
                  <a:pt x="2674" y="1566"/>
                </a:lnTo>
                <a:lnTo>
                  <a:pt x="2661" y="1590"/>
                </a:lnTo>
                <a:lnTo>
                  <a:pt x="2653" y="1617"/>
                </a:lnTo>
                <a:lnTo>
                  <a:pt x="2650" y="1646"/>
                </a:lnTo>
                <a:lnTo>
                  <a:pt x="2653" y="1675"/>
                </a:lnTo>
                <a:lnTo>
                  <a:pt x="2661" y="1702"/>
                </a:lnTo>
                <a:lnTo>
                  <a:pt x="2674" y="1726"/>
                </a:lnTo>
                <a:lnTo>
                  <a:pt x="2691" y="1748"/>
                </a:lnTo>
                <a:lnTo>
                  <a:pt x="2712" y="1765"/>
                </a:lnTo>
                <a:lnTo>
                  <a:pt x="2738" y="1778"/>
                </a:lnTo>
                <a:lnTo>
                  <a:pt x="2765" y="1786"/>
                </a:lnTo>
                <a:lnTo>
                  <a:pt x="2793" y="1790"/>
                </a:lnTo>
                <a:lnTo>
                  <a:pt x="2823" y="1786"/>
                </a:lnTo>
                <a:lnTo>
                  <a:pt x="2850" y="1778"/>
                </a:lnTo>
                <a:lnTo>
                  <a:pt x="2874" y="1765"/>
                </a:lnTo>
                <a:lnTo>
                  <a:pt x="2896" y="1748"/>
                </a:lnTo>
                <a:lnTo>
                  <a:pt x="2914" y="1726"/>
                </a:lnTo>
                <a:lnTo>
                  <a:pt x="2926" y="1702"/>
                </a:lnTo>
                <a:lnTo>
                  <a:pt x="2935" y="1675"/>
                </a:lnTo>
                <a:lnTo>
                  <a:pt x="2938" y="1646"/>
                </a:lnTo>
                <a:lnTo>
                  <a:pt x="2935" y="1617"/>
                </a:lnTo>
                <a:lnTo>
                  <a:pt x="2926" y="1590"/>
                </a:lnTo>
                <a:lnTo>
                  <a:pt x="2914" y="1566"/>
                </a:lnTo>
                <a:lnTo>
                  <a:pt x="2896" y="1544"/>
                </a:lnTo>
                <a:lnTo>
                  <a:pt x="2874" y="1526"/>
                </a:lnTo>
                <a:lnTo>
                  <a:pt x="2850" y="1514"/>
                </a:lnTo>
                <a:lnTo>
                  <a:pt x="2823" y="1505"/>
                </a:lnTo>
                <a:lnTo>
                  <a:pt x="2793" y="1502"/>
                </a:lnTo>
                <a:close/>
                <a:moveTo>
                  <a:pt x="1282" y="1502"/>
                </a:moveTo>
                <a:lnTo>
                  <a:pt x="1253" y="1505"/>
                </a:lnTo>
                <a:lnTo>
                  <a:pt x="1226" y="1514"/>
                </a:lnTo>
                <a:lnTo>
                  <a:pt x="1202" y="1526"/>
                </a:lnTo>
                <a:lnTo>
                  <a:pt x="1180" y="1544"/>
                </a:lnTo>
                <a:lnTo>
                  <a:pt x="1163" y="1566"/>
                </a:lnTo>
                <a:lnTo>
                  <a:pt x="1149" y="1590"/>
                </a:lnTo>
                <a:lnTo>
                  <a:pt x="1141" y="1617"/>
                </a:lnTo>
                <a:lnTo>
                  <a:pt x="1138" y="1646"/>
                </a:lnTo>
                <a:lnTo>
                  <a:pt x="1141" y="1675"/>
                </a:lnTo>
                <a:lnTo>
                  <a:pt x="1149" y="1702"/>
                </a:lnTo>
                <a:lnTo>
                  <a:pt x="1163" y="1726"/>
                </a:lnTo>
                <a:lnTo>
                  <a:pt x="1180" y="1748"/>
                </a:lnTo>
                <a:lnTo>
                  <a:pt x="1202" y="1765"/>
                </a:lnTo>
                <a:lnTo>
                  <a:pt x="1226" y="1778"/>
                </a:lnTo>
                <a:lnTo>
                  <a:pt x="1253" y="1786"/>
                </a:lnTo>
                <a:lnTo>
                  <a:pt x="1282" y="1790"/>
                </a:lnTo>
                <a:lnTo>
                  <a:pt x="1312" y="1786"/>
                </a:lnTo>
                <a:lnTo>
                  <a:pt x="1338" y="1778"/>
                </a:lnTo>
                <a:lnTo>
                  <a:pt x="1363" y="1765"/>
                </a:lnTo>
                <a:lnTo>
                  <a:pt x="1384" y="1748"/>
                </a:lnTo>
                <a:lnTo>
                  <a:pt x="1402" y="1726"/>
                </a:lnTo>
                <a:lnTo>
                  <a:pt x="1415" y="1702"/>
                </a:lnTo>
                <a:lnTo>
                  <a:pt x="1424" y="1675"/>
                </a:lnTo>
                <a:lnTo>
                  <a:pt x="1426" y="1646"/>
                </a:lnTo>
                <a:lnTo>
                  <a:pt x="1424" y="1617"/>
                </a:lnTo>
                <a:lnTo>
                  <a:pt x="1415" y="1590"/>
                </a:lnTo>
                <a:lnTo>
                  <a:pt x="1402" y="1566"/>
                </a:lnTo>
                <a:lnTo>
                  <a:pt x="1384" y="1544"/>
                </a:lnTo>
                <a:lnTo>
                  <a:pt x="1363" y="1526"/>
                </a:lnTo>
                <a:lnTo>
                  <a:pt x="1338" y="1514"/>
                </a:lnTo>
                <a:lnTo>
                  <a:pt x="1312" y="1505"/>
                </a:lnTo>
                <a:lnTo>
                  <a:pt x="1282" y="1502"/>
                </a:lnTo>
                <a:close/>
                <a:moveTo>
                  <a:pt x="2793" y="1358"/>
                </a:moveTo>
                <a:lnTo>
                  <a:pt x="2836" y="1361"/>
                </a:lnTo>
                <a:lnTo>
                  <a:pt x="2877" y="1369"/>
                </a:lnTo>
                <a:lnTo>
                  <a:pt x="2916" y="1384"/>
                </a:lnTo>
                <a:lnTo>
                  <a:pt x="2950" y="1404"/>
                </a:lnTo>
                <a:lnTo>
                  <a:pt x="2983" y="1428"/>
                </a:lnTo>
                <a:lnTo>
                  <a:pt x="3011" y="1457"/>
                </a:lnTo>
                <a:lnTo>
                  <a:pt x="3035" y="1488"/>
                </a:lnTo>
                <a:lnTo>
                  <a:pt x="3055" y="1524"/>
                </a:lnTo>
                <a:lnTo>
                  <a:pt x="3070" y="1563"/>
                </a:lnTo>
                <a:lnTo>
                  <a:pt x="3079" y="1603"/>
                </a:lnTo>
                <a:lnTo>
                  <a:pt x="3083" y="1646"/>
                </a:lnTo>
                <a:lnTo>
                  <a:pt x="3079" y="1688"/>
                </a:lnTo>
                <a:lnTo>
                  <a:pt x="3070" y="1729"/>
                </a:lnTo>
                <a:lnTo>
                  <a:pt x="3055" y="1768"/>
                </a:lnTo>
                <a:lnTo>
                  <a:pt x="3035" y="1802"/>
                </a:lnTo>
                <a:lnTo>
                  <a:pt x="3011" y="1834"/>
                </a:lnTo>
                <a:lnTo>
                  <a:pt x="2983" y="1863"/>
                </a:lnTo>
                <a:lnTo>
                  <a:pt x="2950" y="1888"/>
                </a:lnTo>
                <a:lnTo>
                  <a:pt x="2916" y="1907"/>
                </a:lnTo>
                <a:lnTo>
                  <a:pt x="2877" y="1921"/>
                </a:lnTo>
                <a:lnTo>
                  <a:pt x="2836" y="1931"/>
                </a:lnTo>
                <a:lnTo>
                  <a:pt x="2793" y="1934"/>
                </a:lnTo>
                <a:lnTo>
                  <a:pt x="2751" y="1931"/>
                </a:lnTo>
                <a:lnTo>
                  <a:pt x="2710" y="1921"/>
                </a:lnTo>
                <a:lnTo>
                  <a:pt x="2672" y="1907"/>
                </a:lnTo>
                <a:lnTo>
                  <a:pt x="2636" y="1888"/>
                </a:lnTo>
                <a:lnTo>
                  <a:pt x="2604" y="1863"/>
                </a:lnTo>
                <a:lnTo>
                  <a:pt x="2575" y="1834"/>
                </a:lnTo>
                <a:lnTo>
                  <a:pt x="2551" y="1802"/>
                </a:lnTo>
                <a:lnTo>
                  <a:pt x="2531" y="1768"/>
                </a:lnTo>
                <a:lnTo>
                  <a:pt x="2516" y="1729"/>
                </a:lnTo>
                <a:lnTo>
                  <a:pt x="2508" y="1688"/>
                </a:lnTo>
                <a:lnTo>
                  <a:pt x="2505" y="1646"/>
                </a:lnTo>
                <a:lnTo>
                  <a:pt x="2508" y="1603"/>
                </a:lnTo>
                <a:lnTo>
                  <a:pt x="2516" y="1563"/>
                </a:lnTo>
                <a:lnTo>
                  <a:pt x="2531" y="1524"/>
                </a:lnTo>
                <a:lnTo>
                  <a:pt x="2551" y="1488"/>
                </a:lnTo>
                <a:lnTo>
                  <a:pt x="2575" y="1457"/>
                </a:lnTo>
                <a:lnTo>
                  <a:pt x="2604" y="1428"/>
                </a:lnTo>
                <a:lnTo>
                  <a:pt x="2636" y="1404"/>
                </a:lnTo>
                <a:lnTo>
                  <a:pt x="2672" y="1384"/>
                </a:lnTo>
                <a:lnTo>
                  <a:pt x="2710" y="1369"/>
                </a:lnTo>
                <a:lnTo>
                  <a:pt x="2751" y="1361"/>
                </a:lnTo>
                <a:lnTo>
                  <a:pt x="2793" y="1358"/>
                </a:lnTo>
                <a:close/>
                <a:moveTo>
                  <a:pt x="1282" y="1358"/>
                </a:moveTo>
                <a:lnTo>
                  <a:pt x="1324" y="1361"/>
                </a:lnTo>
                <a:lnTo>
                  <a:pt x="1365" y="1369"/>
                </a:lnTo>
                <a:lnTo>
                  <a:pt x="1404" y="1384"/>
                </a:lnTo>
                <a:lnTo>
                  <a:pt x="1440" y="1404"/>
                </a:lnTo>
                <a:lnTo>
                  <a:pt x="1472" y="1428"/>
                </a:lnTo>
                <a:lnTo>
                  <a:pt x="1500" y="1457"/>
                </a:lnTo>
                <a:lnTo>
                  <a:pt x="1524" y="1488"/>
                </a:lnTo>
                <a:lnTo>
                  <a:pt x="1544" y="1524"/>
                </a:lnTo>
                <a:lnTo>
                  <a:pt x="1559" y="1563"/>
                </a:lnTo>
                <a:lnTo>
                  <a:pt x="1567" y="1603"/>
                </a:lnTo>
                <a:lnTo>
                  <a:pt x="1571" y="1646"/>
                </a:lnTo>
                <a:lnTo>
                  <a:pt x="1567" y="1688"/>
                </a:lnTo>
                <a:lnTo>
                  <a:pt x="1559" y="1729"/>
                </a:lnTo>
                <a:lnTo>
                  <a:pt x="1544" y="1768"/>
                </a:lnTo>
                <a:lnTo>
                  <a:pt x="1524" y="1802"/>
                </a:lnTo>
                <a:lnTo>
                  <a:pt x="1500" y="1834"/>
                </a:lnTo>
                <a:lnTo>
                  <a:pt x="1472" y="1863"/>
                </a:lnTo>
                <a:lnTo>
                  <a:pt x="1440" y="1888"/>
                </a:lnTo>
                <a:lnTo>
                  <a:pt x="1404" y="1907"/>
                </a:lnTo>
                <a:lnTo>
                  <a:pt x="1365" y="1921"/>
                </a:lnTo>
                <a:lnTo>
                  <a:pt x="1324" y="1931"/>
                </a:lnTo>
                <a:lnTo>
                  <a:pt x="1282" y="1934"/>
                </a:lnTo>
                <a:lnTo>
                  <a:pt x="1239" y="1931"/>
                </a:lnTo>
                <a:lnTo>
                  <a:pt x="1198" y="1921"/>
                </a:lnTo>
                <a:lnTo>
                  <a:pt x="1161" y="1907"/>
                </a:lnTo>
                <a:lnTo>
                  <a:pt x="1125" y="1888"/>
                </a:lnTo>
                <a:lnTo>
                  <a:pt x="1093" y="1863"/>
                </a:lnTo>
                <a:lnTo>
                  <a:pt x="1064" y="1834"/>
                </a:lnTo>
                <a:lnTo>
                  <a:pt x="1040" y="1802"/>
                </a:lnTo>
                <a:lnTo>
                  <a:pt x="1020" y="1768"/>
                </a:lnTo>
                <a:lnTo>
                  <a:pt x="1005" y="1729"/>
                </a:lnTo>
                <a:lnTo>
                  <a:pt x="996" y="1688"/>
                </a:lnTo>
                <a:lnTo>
                  <a:pt x="993" y="1646"/>
                </a:lnTo>
                <a:lnTo>
                  <a:pt x="996" y="1603"/>
                </a:lnTo>
                <a:lnTo>
                  <a:pt x="1005" y="1563"/>
                </a:lnTo>
                <a:lnTo>
                  <a:pt x="1020" y="1524"/>
                </a:lnTo>
                <a:lnTo>
                  <a:pt x="1040" y="1488"/>
                </a:lnTo>
                <a:lnTo>
                  <a:pt x="1064" y="1457"/>
                </a:lnTo>
                <a:lnTo>
                  <a:pt x="1093" y="1428"/>
                </a:lnTo>
                <a:lnTo>
                  <a:pt x="1125" y="1404"/>
                </a:lnTo>
                <a:lnTo>
                  <a:pt x="1161" y="1384"/>
                </a:lnTo>
                <a:lnTo>
                  <a:pt x="1198" y="1369"/>
                </a:lnTo>
                <a:lnTo>
                  <a:pt x="1239" y="1361"/>
                </a:lnTo>
                <a:lnTo>
                  <a:pt x="1282" y="1358"/>
                </a:lnTo>
                <a:close/>
                <a:moveTo>
                  <a:pt x="579" y="1145"/>
                </a:moveTo>
                <a:lnTo>
                  <a:pt x="3460" y="1145"/>
                </a:lnTo>
                <a:lnTo>
                  <a:pt x="3460" y="1452"/>
                </a:lnTo>
                <a:lnTo>
                  <a:pt x="3457" y="1480"/>
                </a:lnTo>
                <a:lnTo>
                  <a:pt x="3450" y="1506"/>
                </a:lnTo>
                <a:lnTo>
                  <a:pt x="3436" y="1529"/>
                </a:lnTo>
                <a:lnTo>
                  <a:pt x="3419" y="1550"/>
                </a:lnTo>
                <a:lnTo>
                  <a:pt x="3398" y="1567"/>
                </a:lnTo>
                <a:lnTo>
                  <a:pt x="3375" y="1579"/>
                </a:lnTo>
                <a:lnTo>
                  <a:pt x="3349" y="1588"/>
                </a:lnTo>
                <a:lnTo>
                  <a:pt x="3321" y="1591"/>
                </a:lnTo>
                <a:lnTo>
                  <a:pt x="3172" y="1591"/>
                </a:lnTo>
                <a:lnTo>
                  <a:pt x="3162" y="1546"/>
                </a:lnTo>
                <a:lnTo>
                  <a:pt x="3148" y="1503"/>
                </a:lnTo>
                <a:lnTo>
                  <a:pt x="3129" y="1462"/>
                </a:lnTo>
                <a:lnTo>
                  <a:pt x="3105" y="1425"/>
                </a:lnTo>
                <a:lnTo>
                  <a:pt x="3076" y="1390"/>
                </a:lnTo>
                <a:lnTo>
                  <a:pt x="3045" y="1359"/>
                </a:lnTo>
                <a:lnTo>
                  <a:pt x="3009" y="1332"/>
                </a:lnTo>
                <a:lnTo>
                  <a:pt x="2970" y="1309"/>
                </a:lnTo>
                <a:lnTo>
                  <a:pt x="2929" y="1290"/>
                </a:lnTo>
                <a:lnTo>
                  <a:pt x="2886" y="1276"/>
                </a:lnTo>
                <a:lnTo>
                  <a:pt x="2840" y="1268"/>
                </a:lnTo>
                <a:lnTo>
                  <a:pt x="2793" y="1265"/>
                </a:lnTo>
                <a:lnTo>
                  <a:pt x="2746" y="1268"/>
                </a:lnTo>
                <a:lnTo>
                  <a:pt x="2701" y="1276"/>
                </a:lnTo>
                <a:lnTo>
                  <a:pt x="2657" y="1290"/>
                </a:lnTo>
                <a:lnTo>
                  <a:pt x="2616" y="1309"/>
                </a:lnTo>
                <a:lnTo>
                  <a:pt x="2578" y="1332"/>
                </a:lnTo>
                <a:lnTo>
                  <a:pt x="2543" y="1359"/>
                </a:lnTo>
                <a:lnTo>
                  <a:pt x="2511" y="1390"/>
                </a:lnTo>
                <a:lnTo>
                  <a:pt x="2483" y="1425"/>
                </a:lnTo>
                <a:lnTo>
                  <a:pt x="2459" y="1462"/>
                </a:lnTo>
                <a:lnTo>
                  <a:pt x="2440" y="1503"/>
                </a:lnTo>
                <a:lnTo>
                  <a:pt x="2425" y="1546"/>
                </a:lnTo>
                <a:lnTo>
                  <a:pt x="2416" y="1591"/>
                </a:lnTo>
                <a:lnTo>
                  <a:pt x="1660" y="1591"/>
                </a:lnTo>
                <a:lnTo>
                  <a:pt x="1650" y="1546"/>
                </a:lnTo>
                <a:lnTo>
                  <a:pt x="1636" y="1503"/>
                </a:lnTo>
                <a:lnTo>
                  <a:pt x="1617" y="1462"/>
                </a:lnTo>
                <a:lnTo>
                  <a:pt x="1593" y="1425"/>
                </a:lnTo>
                <a:lnTo>
                  <a:pt x="1564" y="1390"/>
                </a:lnTo>
                <a:lnTo>
                  <a:pt x="1533" y="1359"/>
                </a:lnTo>
                <a:lnTo>
                  <a:pt x="1497" y="1332"/>
                </a:lnTo>
                <a:lnTo>
                  <a:pt x="1459" y="1309"/>
                </a:lnTo>
                <a:lnTo>
                  <a:pt x="1419" y="1290"/>
                </a:lnTo>
                <a:lnTo>
                  <a:pt x="1375" y="1276"/>
                </a:lnTo>
                <a:lnTo>
                  <a:pt x="1329" y="1268"/>
                </a:lnTo>
                <a:lnTo>
                  <a:pt x="1282" y="1265"/>
                </a:lnTo>
                <a:lnTo>
                  <a:pt x="1235" y="1268"/>
                </a:lnTo>
                <a:lnTo>
                  <a:pt x="1189" y="1276"/>
                </a:lnTo>
                <a:lnTo>
                  <a:pt x="1146" y="1290"/>
                </a:lnTo>
                <a:lnTo>
                  <a:pt x="1105" y="1309"/>
                </a:lnTo>
                <a:lnTo>
                  <a:pt x="1066" y="1332"/>
                </a:lnTo>
                <a:lnTo>
                  <a:pt x="1032" y="1359"/>
                </a:lnTo>
                <a:lnTo>
                  <a:pt x="999" y="1390"/>
                </a:lnTo>
                <a:lnTo>
                  <a:pt x="972" y="1425"/>
                </a:lnTo>
                <a:lnTo>
                  <a:pt x="948" y="1462"/>
                </a:lnTo>
                <a:lnTo>
                  <a:pt x="928" y="1503"/>
                </a:lnTo>
                <a:lnTo>
                  <a:pt x="913" y="1546"/>
                </a:lnTo>
                <a:lnTo>
                  <a:pt x="904" y="1591"/>
                </a:lnTo>
                <a:lnTo>
                  <a:pt x="717" y="1591"/>
                </a:lnTo>
                <a:lnTo>
                  <a:pt x="690" y="1588"/>
                </a:lnTo>
                <a:lnTo>
                  <a:pt x="664" y="1579"/>
                </a:lnTo>
                <a:lnTo>
                  <a:pt x="640" y="1567"/>
                </a:lnTo>
                <a:lnTo>
                  <a:pt x="619" y="1550"/>
                </a:lnTo>
                <a:lnTo>
                  <a:pt x="602" y="1529"/>
                </a:lnTo>
                <a:lnTo>
                  <a:pt x="589" y="1506"/>
                </a:lnTo>
                <a:lnTo>
                  <a:pt x="581" y="1480"/>
                </a:lnTo>
                <a:lnTo>
                  <a:pt x="579" y="1452"/>
                </a:lnTo>
                <a:lnTo>
                  <a:pt x="579" y="1145"/>
                </a:lnTo>
                <a:close/>
                <a:moveTo>
                  <a:pt x="2637" y="401"/>
                </a:moveTo>
                <a:lnTo>
                  <a:pt x="2625" y="405"/>
                </a:lnTo>
                <a:lnTo>
                  <a:pt x="2618" y="413"/>
                </a:lnTo>
                <a:lnTo>
                  <a:pt x="2615" y="423"/>
                </a:lnTo>
                <a:lnTo>
                  <a:pt x="2615" y="831"/>
                </a:lnTo>
                <a:lnTo>
                  <a:pt x="2618" y="843"/>
                </a:lnTo>
                <a:lnTo>
                  <a:pt x="2625" y="850"/>
                </a:lnTo>
                <a:lnTo>
                  <a:pt x="2637" y="853"/>
                </a:lnTo>
                <a:lnTo>
                  <a:pt x="3166" y="853"/>
                </a:lnTo>
                <a:lnTo>
                  <a:pt x="3177" y="851"/>
                </a:lnTo>
                <a:lnTo>
                  <a:pt x="3184" y="844"/>
                </a:lnTo>
                <a:lnTo>
                  <a:pt x="3188" y="834"/>
                </a:lnTo>
                <a:lnTo>
                  <a:pt x="3187" y="825"/>
                </a:lnTo>
                <a:lnTo>
                  <a:pt x="3181" y="815"/>
                </a:lnTo>
                <a:lnTo>
                  <a:pt x="2753" y="408"/>
                </a:lnTo>
                <a:lnTo>
                  <a:pt x="2748" y="405"/>
                </a:lnTo>
                <a:lnTo>
                  <a:pt x="2743" y="402"/>
                </a:lnTo>
                <a:lnTo>
                  <a:pt x="2738" y="401"/>
                </a:lnTo>
                <a:lnTo>
                  <a:pt x="2637" y="401"/>
                </a:lnTo>
                <a:close/>
                <a:moveTo>
                  <a:pt x="717" y="0"/>
                </a:moveTo>
                <a:lnTo>
                  <a:pt x="2312" y="0"/>
                </a:lnTo>
                <a:lnTo>
                  <a:pt x="2340" y="2"/>
                </a:lnTo>
                <a:lnTo>
                  <a:pt x="2366" y="10"/>
                </a:lnTo>
                <a:lnTo>
                  <a:pt x="2389" y="23"/>
                </a:lnTo>
                <a:lnTo>
                  <a:pt x="2410" y="40"/>
                </a:lnTo>
                <a:lnTo>
                  <a:pt x="2427" y="61"/>
                </a:lnTo>
                <a:lnTo>
                  <a:pt x="2440" y="85"/>
                </a:lnTo>
                <a:lnTo>
                  <a:pt x="2448" y="111"/>
                </a:lnTo>
                <a:lnTo>
                  <a:pt x="2451" y="138"/>
                </a:lnTo>
                <a:lnTo>
                  <a:pt x="2451" y="242"/>
                </a:lnTo>
                <a:lnTo>
                  <a:pt x="2727" y="242"/>
                </a:lnTo>
                <a:lnTo>
                  <a:pt x="2756" y="244"/>
                </a:lnTo>
                <a:lnTo>
                  <a:pt x="2784" y="251"/>
                </a:lnTo>
                <a:lnTo>
                  <a:pt x="2811" y="261"/>
                </a:lnTo>
                <a:lnTo>
                  <a:pt x="2835" y="277"/>
                </a:lnTo>
                <a:lnTo>
                  <a:pt x="2858" y="295"/>
                </a:lnTo>
                <a:lnTo>
                  <a:pt x="3405" y="835"/>
                </a:lnTo>
                <a:lnTo>
                  <a:pt x="3424" y="857"/>
                </a:lnTo>
                <a:lnTo>
                  <a:pt x="3439" y="882"/>
                </a:lnTo>
                <a:lnTo>
                  <a:pt x="3451" y="908"/>
                </a:lnTo>
                <a:lnTo>
                  <a:pt x="3458" y="937"/>
                </a:lnTo>
                <a:lnTo>
                  <a:pt x="3460" y="967"/>
                </a:lnTo>
                <a:lnTo>
                  <a:pt x="3460" y="1067"/>
                </a:lnTo>
                <a:lnTo>
                  <a:pt x="578" y="1067"/>
                </a:lnTo>
                <a:lnTo>
                  <a:pt x="578" y="795"/>
                </a:lnTo>
                <a:lnTo>
                  <a:pt x="0" y="686"/>
                </a:lnTo>
                <a:lnTo>
                  <a:pt x="1011" y="599"/>
                </a:lnTo>
                <a:lnTo>
                  <a:pt x="0" y="456"/>
                </a:lnTo>
                <a:lnTo>
                  <a:pt x="1015" y="355"/>
                </a:lnTo>
                <a:lnTo>
                  <a:pt x="13" y="225"/>
                </a:lnTo>
                <a:lnTo>
                  <a:pt x="578" y="160"/>
                </a:lnTo>
                <a:lnTo>
                  <a:pt x="578" y="138"/>
                </a:lnTo>
                <a:lnTo>
                  <a:pt x="581" y="111"/>
                </a:lnTo>
                <a:lnTo>
                  <a:pt x="589" y="85"/>
                </a:lnTo>
                <a:lnTo>
                  <a:pt x="602" y="61"/>
                </a:lnTo>
                <a:lnTo>
                  <a:pt x="619" y="40"/>
                </a:lnTo>
                <a:lnTo>
                  <a:pt x="640" y="23"/>
                </a:lnTo>
                <a:lnTo>
                  <a:pt x="664" y="10"/>
                </a:lnTo>
                <a:lnTo>
                  <a:pt x="690" y="2"/>
                </a:lnTo>
                <a:lnTo>
                  <a:pt x="717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1" name="Freeform 221">
            <a:extLst>
              <a:ext uri="{FF2B5EF4-FFF2-40B4-BE49-F238E27FC236}">
                <a16:creationId xmlns:a16="http://schemas.microsoft.com/office/drawing/2014/main" id="{3C640A91-9686-F0E6-06BA-AD0A34DA58F3}"/>
              </a:ext>
            </a:extLst>
          </p:cNvPr>
          <p:cNvSpPr>
            <a:spLocks noEditPoints="1"/>
          </p:cNvSpPr>
          <p:nvPr/>
        </p:nvSpPr>
        <p:spPr bwMode="auto">
          <a:xfrm>
            <a:off x="4751429" y="1583736"/>
            <a:ext cx="463550" cy="488950"/>
          </a:xfrm>
          <a:custGeom>
            <a:avLst/>
            <a:gdLst>
              <a:gd name="T0" fmla="*/ 1466 w 3209"/>
              <a:gd name="T1" fmla="*/ 582 h 3383"/>
              <a:gd name="T2" fmla="*/ 1358 w 3209"/>
              <a:gd name="T3" fmla="*/ 728 h 3383"/>
              <a:gd name="T4" fmla="*/ 1648 w 3209"/>
              <a:gd name="T5" fmla="*/ 891 h 3383"/>
              <a:gd name="T6" fmla="*/ 1598 w 3209"/>
              <a:gd name="T7" fmla="*/ 1066 h 3383"/>
              <a:gd name="T8" fmla="*/ 1428 w 3209"/>
              <a:gd name="T9" fmla="*/ 1269 h 3383"/>
              <a:gd name="T10" fmla="*/ 1516 w 3209"/>
              <a:gd name="T11" fmla="*/ 1341 h 3383"/>
              <a:gd name="T12" fmla="*/ 1440 w 3209"/>
              <a:gd name="T13" fmla="*/ 1552 h 3383"/>
              <a:gd name="T14" fmla="*/ 1253 w 3209"/>
              <a:gd name="T15" fmla="*/ 1519 h 3383"/>
              <a:gd name="T16" fmla="*/ 958 w 3209"/>
              <a:gd name="T17" fmla="*/ 1374 h 3383"/>
              <a:gd name="T18" fmla="*/ 798 w 3209"/>
              <a:gd name="T19" fmla="*/ 1567 h 3383"/>
              <a:gd name="T20" fmla="*/ 961 w 3209"/>
              <a:gd name="T21" fmla="*/ 1675 h 3383"/>
              <a:gd name="T22" fmla="*/ 1117 w 3209"/>
              <a:gd name="T23" fmla="*/ 1703 h 3383"/>
              <a:gd name="T24" fmla="*/ 1174 w 3209"/>
              <a:gd name="T25" fmla="*/ 1980 h 3383"/>
              <a:gd name="T26" fmla="*/ 1430 w 3209"/>
              <a:gd name="T27" fmla="*/ 2139 h 3383"/>
              <a:gd name="T28" fmla="*/ 1695 w 3209"/>
              <a:gd name="T29" fmla="*/ 2395 h 3383"/>
              <a:gd name="T30" fmla="*/ 1608 w 3209"/>
              <a:gd name="T31" fmla="*/ 2657 h 3383"/>
              <a:gd name="T32" fmla="*/ 1360 w 3209"/>
              <a:gd name="T33" fmla="*/ 2840 h 3383"/>
              <a:gd name="T34" fmla="*/ 1225 w 3209"/>
              <a:gd name="T35" fmla="*/ 3047 h 3383"/>
              <a:gd name="T36" fmla="*/ 1116 w 3209"/>
              <a:gd name="T37" fmla="*/ 2929 h 3383"/>
              <a:gd name="T38" fmla="*/ 1067 w 3209"/>
              <a:gd name="T39" fmla="*/ 2717 h 3383"/>
              <a:gd name="T40" fmla="*/ 1069 w 3209"/>
              <a:gd name="T41" fmla="*/ 2524 h 3383"/>
              <a:gd name="T42" fmla="*/ 862 w 3209"/>
              <a:gd name="T43" fmla="*/ 2379 h 3383"/>
              <a:gd name="T44" fmla="*/ 944 w 3209"/>
              <a:gd name="T45" fmla="*/ 2215 h 3383"/>
              <a:gd name="T46" fmla="*/ 1006 w 3209"/>
              <a:gd name="T47" fmla="*/ 2014 h 3383"/>
              <a:gd name="T48" fmla="*/ 716 w 3209"/>
              <a:gd name="T49" fmla="*/ 1887 h 3383"/>
              <a:gd name="T50" fmla="*/ 432 w 3209"/>
              <a:gd name="T51" fmla="*/ 1642 h 3383"/>
              <a:gd name="T52" fmla="*/ 235 w 3209"/>
              <a:gd name="T53" fmla="*/ 1522 h 3383"/>
              <a:gd name="T54" fmla="*/ 323 w 3209"/>
              <a:gd name="T55" fmla="*/ 2472 h 3383"/>
              <a:gd name="T56" fmla="*/ 984 w 3209"/>
              <a:gd name="T57" fmla="*/ 3095 h 3383"/>
              <a:gd name="T58" fmla="*/ 1935 w 3209"/>
              <a:gd name="T59" fmla="*/ 3120 h 3383"/>
              <a:gd name="T60" fmla="*/ 2329 w 3209"/>
              <a:gd name="T61" fmla="*/ 2750 h 3383"/>
              <a:gd name="T62" fmla="*/ 2330 w 3209"/>
              <a:gd name="T63" fmla="*/ 2567 h 3383"/>
              <a:gd name="T64" fmla="*/ 2240 w 3209"/>
              <a:gd name="T65" fmla="*/ 2442 h 3383"/>
              <a:gd name="T66" fmla="*/ 2374 w 3209"/>
              <a:gd name="T67" fmla="*/ 2318 h 3383"/>
              <a:gd name="T68" fmla="*/ 2286 w 3209"/>
              <a:gd name="T69" fmla="*/ 2155 h 3383"/>
              <a:gd name="T70" fmla="*/ 2077 w 3209"/>
              <a:gd name="T71" fmla="*/ 2107 h 3383"/>
              <a:gd name="T72" fmla="*/ 1988 w 3209"/>
              <a:gd name="T73" fmla="*/ 1877 h 3383"/>
              <a:gd name="T74" fmla="*/ 1785 w 3209"/>
              <a:gd name="T75" fmla="*/ 1760 h 3383"/>
              <a:gd name="T76" fmla="*/ 1767 w 3209"/>
              <a:gd name="T77" fmla="*/ 1500 h 3383"/>
              <a:gd name="T78" fmla="*/ 2058 w 3209"/>
              <a:gd name="T79" fmla="*/ 1590 h 3383"/>
              <a:gd name="T80" fmla="*/ 2374 w 3209"/>
              <a:gd name="T81" fmla="*/ 2059 h 3383"/>
              <a:gd name="T82" fmla="*/ 2667 w 3209"/>
              <a:gd name="T83" fmla="*/ 1993 h 3383"/>
              <a:gd name="T84" fmla="*/ 2978 w 3209"/>
              <a:gd name="T85" fmla="*/ 1719 h 3383"/>
              <a:gd name="T86" fmla="*/ 2751 w 3209"/>
              <a:gd name="T87" fmla="*/ 2693 h 3383"/>
              <a:gd name="T88" fmla="*/ 1965 w 3209"/>
              <a:gd name="T89" fmla="*/ 3306 h 3383"/>
              <a:gd name="T90" fmla="*/ 934 w 3209"/>
              <a:gd name="T91" fmla="*/ 3274 h 3383"/>
              <a:gd name="T92" fmla="*/ 188 w 3209"/>
              <a:gd name="T93" fmla="*/ 2613 h 3383"/>
              <a:gd name="T94" fmla="*/ 28 w 3209"/>
              <a:gd name="T95" fmla="*/ 1595 h 3383"/>
              <a:gd name="T96" fmla="*/ 539 w 3209"/>
              <a:gd name="T97" fmla="*/ 731 h 3383"/>
              <a:gd name="T98" fmla="*/ 1493 w 3209"/>
              <a:gd name="T99" fmla="*/ 385 h 3383"/>
              <a:gd name="T100" fmla="*/ 2136 w 3209"/>
              <a:gd name="T101" fmla="*/ 584 h 3383"/>
              <a:gd name="T102" fmla="*/ 2273 w 3209"/>
              <a:gd name="T103" fmla="*/ 1035 h 3383"/>
              <a:gd name="T104" fmla="*/ 2742 w 3209"/>
              <a:gd name="T105" fmla="*/ 1007 h 3383"/>
              <a:gd name="T106" fmla="*/ 2825 w 3209"/>
              <a:gd name="T107" fmla="*/ 543 h 3383"/>
              <a:gd name="T108" fmla="*/ 2553 w 3209"/>
              <a:gd name="T109" fmla="*/ 3 h 3383"/>
              <a:gd name="T110" fmla="*/ 3111 w 3209"/>
              <a:gd name="T111" fmla="*/ 357 h 3383"/>
              <a:gd name="T112" fmla="*/ 3164 w 3209"/>
              <a:gd name="T113" fmla="*/ 997 h 3383"/>
              <a:gd name="T114" fmla="*/ 2853 w 3209"/>
              <a:gd name="T115" fmla="*/ 1434 h 3383"/>
              <a:gd name="T116" fmla="*/ 2530 w 3209"/>
              <a:gd name="T117" fmla="*/ 1920 h 3383"/>
              <a:gd name="T118" fmla="*/ 2320 w 3209"/>
              <a:gd name="T119" fmla="*/ 1676 h 3383"/>
              <a:gd name="T120" fmla="*/ 1934 w 3209"/>
              <a:gd name="T121" fmla="*/ 1210 h 3383"/>
              <a:gd name="T122" fmla="*/ 1781 w 3209"/>
              <a:gd name="T123" fmla="*/ 625 h 3383"/>
              <a:gd name="T124" fmla="*/ 2132 w 3209"/>
              <a:gd name="T125" fmla="*/ 98 h 33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209" h="3383">
                <a:moveTo>
                  <a:pt x="1493" y="385"/>
                </a:moveTo>
                <a:lnTo>
                  <a:pt x="1590" y="388"/>
                </a:lnTo>
                <a:lnTo>
                  <a:pt x="1684" y="397"/>
                </a:lnTo>
                <a:lnTo>
                  <a:pt x="1662" y="457"/>
                </a:lnTo>
                <a:lnTo>
                  <a:pt x="1645" y="517"/>
                </a:lnTo>
                <a:lnTo>
                  <a:pt x="1632" y="578"/>
                </a:lnTo>
                <a:lnTo>
                  <a:pt x="1600" y="575"/>
                </a:lnTo>
                <a:lnTo>
                  <a:pt x="1567" y="573"/>
                </a:lnTo>
                <a:lnTo>
                  <a:pt x="1532" y="575"/>
                </a:lnTo>
                <a:lnTo>
                  <a:pt x="1498" y="578"/>
                </a:lnTo>
                <a:lnTo>
                  <a:pt x="1466" y="582"/>
                </a:lnTo>
                <a:lnTo>
                  <a:pt x="1436" y="588"/>
                </a:lnTo>
                <a:lnTo>
                  <a:pt x="1409" y="596"/>
                </a:lnTo>
                <a:lnTo>
                  <a:pt x="1384" y="604"/>
                </a:lnTo>
                <a:lnTo>
                  <a:pt x="1364" y="614"/>
                </a:lnTo>
                <a:lnTo>
                  <a:pt x="1347" y="624"/>
                </a:lnTo>
                <a:lnTo>
                  <a:pt x="1335" y="638"/>
                </a:lnTo>
                <a:lnTo>
                  <a:pt x="1329" y="652"/>
                </a:lnTo>
                <a:lnTo>
                  <a:pt x="1327" y="667"/>
                </a:lnTo>
                <a:lnTo>
                  <a:pt x="1332" y="689"/>
                </a:lnTo>
                <a:lnTo>
                  <a:pt x="1343" y="710"/>
                </a:lnTo>
                <a:lnTo>
                  <a:pt x="1358" y="728"/>
                </a:lnTo>
                <a:lnTo>
                  <a:pt x="1378" y="745"/>
                </a:lnTo>
                <a:lnTo>
                  <a:pt x="1401" y="762"/>
                </a:lnTo>
                <a:lnTo>
                  <a:pt x="1428" y="778"/>
                </a:lnTo>
                <a:lnTo>
                  <a:pt x="1456" y="793"/>
                </a:lnTo>
                <a:lnTo>
                  <a:pt x="1485" y="808"/>
                </a:lnTo>
                <a:lnTo>
                  <a:pt x="1516" y="821"/>
                </a:lnTo>
                <a:lnTo>
                  <a:pt x="1546" y="836"/>
                </a:lnTo>
                <a:lnTo>
                  <a:pt x="1574" y="849"/>
                </a:lnTo>
                <a:lnTo>
                  <a:pt x="1602" y="864"/>
                </a:lnTo>
                <a:lnTo>
                  <a:pt x="1627" y="878"/>
                </a:lnTo>
                <a:lnTo>
                  <a:pt x="1648" y="891"/>
                </a:lnTo>
                <a:lnTo>
                  <a:pt x="1666" y="906"/>
                </a:lnTo>
                <a:lnTo>
                  <a:pt x="1680" y="921"/>
                </a:lnTo>
                <a:lnTo>
                  <a:pt x="1689" y="936"/>
                </a:lnTo>
                <a:lnTo>
                  <a:pt x="1694" y="953"/>
                </a:lnTo>
                <a:lnTo>
                  <a:pt x="1693" y="970"/>
                </a:lnTo>
                <a:lnTo>
                  <a:pt x="1687" y="990"/>
                </a:lnTo>
                <a:lnTo>
                  <a:pt x="1677" y="1004"/>
                </a:lnTo>
                <a:lnTo>
                  <a:pt x="1661" y="1020"/>
                </a:lnTo>
                <a:lnTo>
                  <a:pt x="1643" y="1034"/>
                </a:lnTo>
                <a:lnTo>
                  <a:pt x="1621" y="1049"/>
                </a:lnTo>
                <a:lnTo>
                  <a:pt x="1598" y="1066"/>
                </a:lnTo>
                <a:lnTo>
                  <a:pt x="1573" y="1082"/>
                </a:lnTo>
                <a:lnTo>
                  <a:pt x="1548" y="1100"/>
                </a:lnTo>
                <a:lnTo>
                  <a:pt x="1523" y="1117"/>
                </a:lnTo>
                <a:lnTo>
                  <a:pt x="1499" y="1135"/>
                </a:lnTo>
                <a:lnTo>
                  <a:pt x="1476" y="1153"/>
                </a:lnTo>
                <a:lnTo>
                  <a:pt x="1457" y="1173"/>
                </a:lnTo>
                <a:lnTo>
                  <a:pt x="1441" y="1191"/>
                </a:lnTo>
                <a:lnTo>
                  <a:pt x="1429" y="1211"/>
                </a:lnTo>
                <a:lnTo>
                  <a:pt x="1423" y="1230"/>
                </a:lnTo>
                <a:lnTo>
                  <a:pt x="1422" y="1250"/>
                </a:lnTo>
                <a:lnTo>
                  <a:pt x="1428" y="1269"/>
                </a:lnTo>
                <a:lnTo>
                  <a:pt x="1435" y="1281"/>
                </a:lnTo>
                <a:lnTo>
                  <a:pt x="1443" y="1291"/>
                </a:lnTo>
                <a:lnTo>
                  <a:pt x="1453" y="1298"/>
                </a:lnTo>
                <a:lnTo>
                  <a:pt x="1462" y="1303"/>
                </a:lnTo>
                <a:lnTo>
                  <a:pt x="1471" y="1307"/>
                </a:lnTo>
                <a:lnTo>
                  <a:pt x="1480" y="1311"/>
                </a:lnTo>
                <a:lnTo>
                  <a:pt x="1489" y="1315"/>
                </a:lnTo>
                <a:lnTo>
                  <a:pt x="1498" y="1319"/>
                </a:lnTo>
                <a:lnTo>
                  <a:pt x="1505" y="1325"/>
                </a:lnTo>
                <a:lnTo>
                  <a:pt x="1511" y="1332"/>
                </a:lnTo>
                <a:lnTo>
                  <a:pt x="1516" y="1341"/>
                </a:lnTo>
                <a:lnTo>
                  <a:pt x="1518" y="1353"/>
                </a:lnTo>
                <a:lnTo>
                  <a:pt x="1519" y="1369"/>
                </a:lnTo>
                <a:lnTo>
                  <a:pt x="1517" y="1388"/>
                </a:lnTo>
                <a:lnTo>
                  <a:pt x="1512" y="1412"/>
                </a:lnTo>
                <a:lnTo>
                  <a:pt x="1508" y="1430"/>
                </a:lnTo>
                <a:lnTo>
                  <a:pt x="1501" y="1450"/>
                </a:lnTo>
                <a:lnTo>
                  <a:pt x="1492" y="1471"/>
                </a:lnTo>
                <a:lnTo>
                  <a:pt x="1481" y="1493"/>
                </a:lnTo>
                <a:lnTo>
                  <a:pt x="1470" y="1513"/>
                </a:lnTo>
                <a:lnTo>
                  <a:pt x="1456" y="1534"/>
                </a:lnTo>
                <a:lnTo>
                  <a:pt x="1440" y="1552"/>
                </a:lnTo>
                <a:lnTo>
                  <a:pt x="1423" y="1569"/>
                </a:lnTo>
                <a:lnTo>
                  <a:pt x="1404" y="1582"/>
                </a:lnTo>
                <a:lnTo>
                  <a:pt x="1384" y="1591"/>
                </a:lnTo>
                <a:lnTo>
                  <a:pt x="1363" y="1596"/>
                </a:lnTo>
                <a:lnTo>
                  <a:pt x="1348" y="1595"/>
                </a:lnTo>
                <a:lnTo>
                  <a:pt x="1333" y="1589"/>
                </a:lnTo>
                <a:lnTo>
                  <a:pt x="1319" y="1581"/>
                </a:lnTo>
                <a:lnTo>
                  <a:pt x="1303" y="1569"/>
                </a:lnTo>
                <a:lnTo>
                  <a:pt x="1288" y="1555"/>
                </a:lnTo>
                <a:lnTo>
                  <a:pt x="1272" y="1537"/>
                </a:lnTo>
                <a:lnTo>
                  <a:pt x="1253" y="1519"/>
                </a:lnTo>
                <a:lnTo>
                  <a:pt x="1235" y="1500"/>
                </a:lnTo>
                <a:lnTo>
                  <a:pt x="1215" y="1481"/>
                </a:lnTo>
                <a:lnTo>
                  <a:pt x="1194" y="1461"/>
                </a:lnTo>
                <a:lnTo>
                  <a:pt x="1170" y="1442"/>
                </a:lnTo>
                <a:lnTo>
                  <a:pt x="1145" y="1424"/>
                </a:lnTo>
                <a:lnTo>
                  <a:pt x="1117" y="1408"/>
                </a:lnTo>
                <a:lnTo>
                  <a:pt x="1086" y="1394"/>
                </a:lnTo>
                <a:lnTo>
                  <a:pt x="1054" y="1384"/>
                </a:lnTo>
                <a:lnTo>
                  <a:pt x="1018" y="1376"/>
                </a:lnTo>
                <a:lnTo>
                  <a:pt x="979" y="1373"/>
                </a:lnTo>
                <a:lnTo>
                  <a:pt x="958" y="1374"/>
                </a:lnTo>
                <a:lnTo>
                  <a:pt x="937" y="1379"/>
                </a:lnTo>
                <a:lnTo>
                  <a:pt x="916" y="1388"/>
                </a:lnTo>
                <a:lnTo>
                  <a:pt x="895" y="1399"/>
                </a:lnTo>
                <a:lnTo>
                  <a:pt x="875" y="1414"/>
                </a:lnTo>
                <a:lnTo>
                  <a:pt x="856" y="1431"/>
                </a:lnTo>
                <a:lnTo>
                  <a:pt x="839" y="1451"/>
                </a:lnTo>
                <a:lnTo>
                  <a:pt x="824" y="1471"/>
                </a:lnTo>
                <a:lnTo>
                  <a:pt x="812" y="1494"/>
                </a:lnTo>
                <a:lnTo>
                  <a:pt x="804" y="1518"/>
                </a:lnTo>
                <a:lnTo>
                  <a:pt x="799" y="1542"/>
                </a:lnTo>
                <a:lnTo>
                  <a:pt x="798" y="1567"/>
                </a:lnTo>
                <a:lnTo>
                  <a:pt x="802" y="1592"/>
                </a:lnTo>
                <a:lnTo>
                  <a:pt x="811" y="1617"/>
                </a:lnTo>
                <a:lnTo>
                  <a:pt x="827" y="1642"/>
                </a:lnTo>
                <a:lnTo>
                  <a:pt x="848" y="1664"/>
                </a:lnTo>
                <a:lnTo>
                  <a:pt x="861" y="1675"/>
                </a:lnTo>
                <a:lnTo>
                  <a:pt x="876" y="1682"/>
                </a:lnTo>
                <a:lnTo>
                  <a:pt x="892" y="1685"/>
                </a:lnTo>
                <a:lnTo>
                  <a:pt x="908" y="1685"/>
                </a:lnTo>
                <a:lnTo>
                  <a:pt x="925" y="1683"/>
                </a:lnTo>
                <a:lnTo>
                  <a:pt x="942" y="1680"/>
                </a:lnTo>
                <a:lnTo>
                  <a:pt x="961" y="1675"/>
                </a:lnTo>
                <a:lnTo>
                  <a:pt x="978" y="1669"/>
                </a:lnTo>
                <a:lnTo>
                  <a:pt x="995" y="1664"/>
                </a:lnTo>
                <a:lnTo>
                  <a:pt x="1013" y="1659"/>
                </a:lnTo>
                <a:lnTo>
                  <a:pt x="1029" y="1655"/>
                </a:lnTo>
                <a:lnTo>
                  <a:pt x="1045" y="1653"/>
                </a:lnTo>
                <a:lnTo>
                  <a:pt x="1060" y="1653"/>
                </a:lnTo>
                <a:lnTo>
                  <a:pt x="1074" y="1656"/>
                </a:lnTo>
                <a:lnTo>
                  <a:pt x="1087" y="1661"/>
                </a:lnTo>
                <a:lnTo>
                  <a:pt x="1099" y="1672"/>
                </a:lnTo>
                <a:lnTo>
                  <a:pt x="1109" y="1685"/>
                </a:lnTo>
                <a:lnTo>
                  <a:pt x="1117" y="1703"/>
                </a:lnTo>
                <a:lnTo>
                  <a:pt x="1122" y="1723"/>
                </a:lnTo>
                <a:lnTo>
                  <a:pt x="1126" y="1744"/>
                </a:lnTo>
                <a:lnTo>
                  <a:pt x="1129" y="1768"/>
                </a:lnTo>
                <a:lnTo>
                  <a:pt x="1132" y="1793"/>
                </a:lnTo>
                <a:lnTo>
                  <a:pt x="1134" y="1819"/>
                </a:lnTo>
                <a:lnTo>
                  <a:pt x="1137" y="1846"/>
                </a:lnTo>
                <a:lnTo>
                  <a:pt x="1142" y="1874"/>
                </a:lnTo>
                <a:lnTo>
                  <a:pt x="1147" y="1900"/>
                </a:lnTo>
                <a:lnTo>
                  <a:pt x="1154" y="1928"/>
                </a:lnTo>
                <a:lnTo>
                  <a:pt x="1163" y="1954"/>
                </a:lnTo>
                <a:lnTo>
                  <a:pt x="1174" y="1980"/>
                </a:lnTo>
                <a:lnTo>
                  <a:pt x="1190" y="2003"/>
                </a:lnTo>
                <a:lnTo>
                  <a:pt x="1207" y="2025"/>
                </a:lnTo>
                <a:lnTo>
                  <a:pt x="1230" y="2045"/>
                </a:lnTo>
                <a:lnTo>
                  <a:pt x="1255" y="2062"/>
                </a:lnTo>
                <a:lnTo>
                  <a:pt x="1276" y="2072"/>
                </a:lnTo>
                <a:lnTo>
                  <a:pt x="1298" y="2082"/>
                </a:lnTo>
                <a:lnTo>
                  <a:pt x="1322" y="2092"/>
                </a:lnTo>
                <a:lnTo>
                  <a:pt x="1347" y="2104"/>
                </a:lnTo>
                <a:lnTo>
                  <a:pt x="1375" y="2114"/>
                </a:lnTo>
                <a:lnTo>
                  <a:pt x="1402" y="2126"/>
                </a:lnTo>
                <a:lnTo>
                  <a:pt x="1430" y="2139"/>
                </a:lnTo>
                <a:lnTo>
                  <a:pt x="1459" y="2152"/>
                </a:lnTo>
                <a:lnTo>
                  <a:pt x="1487" y="2167"/>
                </a:lnTo>
                <a:lnTo>
                  <a:pt x="1516" y="2184"/>
                </a:lnTo>
                <a:lnTo>
                  <a:pt x="1544" y="2202"/>
                </a:lnTo>
                <a:lnTo>
                  <a:pt x="1571" y="2222"/>
                </a:lnTo>
                <a:lnTo>
                  <a:pt x="1597" y="2244"/>
                </a:lnTo>
                <a:lnTo>
                  <a:pt x="1620" y="2269"/>
                </a:lnTo>
                <a:lnTo>
                  <a:pt x="1643" y="2296"/>
                </a:lnTo>
                <a:lnTo>
                  <a:pt x="1663" y="2327"/>
                </a:lnTo>
                <a:lnTo>
                  <a:pt x="1681" y="2359"/>
                </a:lnTo>
                <a:lnTo>
                  <a:pt x="1695" y="2395"/>
                </a:lnTo>
                <a:lnTo>
                  <a:pt x="1707" y="2434"/>
                </a:lnTo>
                <a:lnTo>
                  <a:pt x="1715" y="2477"/>
                </a:lnTo>
                <a:lnTo>
                  <a:pt x="1717" y="2506"/>
                </a:lnTo>
                <a:lnTo>
                  <a:pt x="1715" y="2532"/>
                </a:lnTo>
                <a:lnTo>
                  <a:pt x="1709" y="2554"/>
                </a:lnTo>
                <a:lnTo>
                  <a:pt x="1699" y="2576"/>
                </a:lnTo>
                <a:lnTo>
                  <a:pt x="1686" y="2595"/>
                </a:lnTo>
                <a:lnTo>
                  <a:pt x="1669" y="2612"/>
                </a:lnTo>
                <a:lnTo>
                  <a:pt x="1651" y="2628"/>
                </a:lnTo>
                <a:lnTo>
                  <a:pt x="1631" y="2643"/>
                </a:lnTo>
                <a:lnTo>
                  <a:pt x="1608" y="2657"/>
                </a:lnTo>
                <a:lnTo>
                  <a:pt x="1585" y="2670"/>
                </a:lnTo>
                <a:lnTo>
                  <a:pt x="1561" y="2683"/>
                </a:lnTo>
                <a:lnTo>
                  <a:pt x="1536" y="2696"/>
                </a:lnTo>
                <a:lnTo>
                  <a:pt x="1512" y="2708"/>
                </a:lnTo>
                <a:lnTo>
                  <a:pt x="1487" y="2722"/>
                </a:lnTo>
                <a:lnTo>
                  <a:pt x="1465" y="2735"/>
                </a:lnTo>
                <a:lnTo>
                  <a:pt x="1442" y="2751"/>
                </a:lnTo>
                <a:lnTo>
                  <a:pt x="1423" y="2766"/>
                </a:lnTo>
                <a:lnTo>
                  <a:pt x="1404" y="2783"/>
                </a:lnTo>
                <a:lnTo>
                  <a:pt x="1380" y="2812"/>
                </a:lnTo>
                <a:lnTo>
                  <a:pt x="1360" y="2840"/>
                </a:lnTo>
                <a:lnTo>
                  <a:pt x="1346" y="2867"/>
                </a:lnTo>
                <a:lnTo>
                  <a:pt x="1335" y="2892"/>
                </a:lnTo>
                <a:lnTo>
                  <a:pt x="1327" y="2917"/>
                </a:lnTo>
                <a:lnTo>
                  <a:pt x="1319" y="2941"/>
                </a:lnTo>
                <a:lnTo>
                  <a:pt x="1310" y="2962"/>
                </a:lnTo>
                <a:lnTo>
                  <a:pt x="1300" y="2984"/>
                </a:lnTo>
                <a:lnTo>
                  <a:pt x="1288" y="3004"/>
                </a:lnTo>
                <a:lnTo>
                  <a:pt x="1276" y="3020"/>
                </a:lnTo>
                <a:lnTo>
                  <a:pt x="1260" y="3031"/>
                </a:lnTo>
                <a:lnTo>
                  <a:pt x="1243" y="3040"/>
                </a:lnTo>
                <a:lnTo>
                  <a:pt x="1225" y="3047"/>
                </a:lnTo>
                <a:lnTo>
                  <a:pt x="1207" y="3050"/>
                </a:lnTo>
                <a:lnTo>
                  <a:pt x="1189" y="3051"/>
                </a:lnTo>
                <a:lnTo>
                  <a:pt x="1170" y="3049"/>
                </a:lnTo>
                <a:lnTo>
                  <a:pt x="1154" y="3044"/>
                </a:lnTo>
                <a:lnTo>
                  <a:pt x="1139" y="3037"/>
                </a:lnTo>
                <a:lnTo>
                  <a:pt x="1126" y="3027"/>
                </a:lnTo>
                <a:lnTo>
                  <a:pt x="1117" y="3013"/>
                </a:lnTo>
                <a:lnTo>
                  <a:pt x="1110" y="2998"/>
                </a:lnTo>
                <a:lnTo>
                  <a:pt x="1108" y="2981"/>
                </a:lnTo>
                <a:lnTo>
                  <a:pt x="1111" y="2960"/>
                </a:lnTo>
                <a:lnTo>
                  <a:pt x="1116" y="2929"/>
                </a:lnTo>
                <a:lnTo>
                  <a:pt x="1118" y="2901"/>
                </a:lnTo>
                <a:lnTo>
                  <a:pt x="1118" y="2876"/>
                </a:lnTo>
                <a:lnTo>
                  <a:pt x="1115" y="2853"/>
                </a:lnTo>
                <a:lnTo>
                  <a:pt x="1110" y="2833"/>
                </a:lnTo>
                <a:lnTo>
                  <a:pt x="1104" y="2814"/>
                </a:lnTo>
                <a:lnTo>
                  <a:pt x="1097" y="2797"/>
                </a:lnTo>
                <a:lnTo>
                  <a:pt x="1089" y="2780"/>
                </a:lnTo>
                <a:lnTo>
                  <a:pt x="1082" y="2765"/>
                </a:lnTo>
                <a:lnTo>
                  <a:pt x="1075" y="2750"/>
                </a:lnTo>
                <a:lnTo>
                  <a:pt x="1070" y="2733"/>
                </a:lnTo>
                <a:lnTo>
                  <a:pt x="1067" y="2717"/>
                </a:lnTo>
                <a:lnTo>
                  <a:pt x="1066" y="2699"/>
                </a:lnTo>
                <a:lnTo>
                  <a:pt x="1067" y="2681"/>
                </a:lnTo>
                <a:lnTo>
                  <a:pt x="1072" y="2660"/>
                </a:lnTo>
                <a:lnTo>
                  <a:pt x="1081" y="2638"/>
                </a:lnTo>
                <a:lnTo>
                  <a:pt x="1094" y="2612"/>
                </a:lnTo>
                <a:lnTo>
                  <a:pt x="1102" y="2595"/>
                </a:lnTo>
                <a:lnTo>
                  <a:pt x="1104" y="2579"/>
                </a:lnTo>
                <a:lnTo>
                  <a:pt x="1101" y="2564"/>
                </a:lnTo>
                <a:lnTo>
                  <a:pt x="1094" y="2549"/>
                </a:lnTo>
                <a:lnTo>
                  <a:pt x="1082" y="2536"/>
                </a:lnTo>
                <a:lnTo>
                  <a:pt x="1069" y="2524"/>
                </a:lnTo>
                <a:lnTo>
                  <a:pt x="1052" y="2511"/>
                </a:lnTo>
                <a:lnTo>
                  <a:pt x="1033" y="2499"/>
                </a:lnTo>
                <a:lnTo>
                  <a:pt x="1013" y="2487"/>
                </a:lnTo>
                <a:lnTo>
                  <a:pt x="991" y="2475"/>
                </a:lnTo>
                <a:lnTo>
                  <a:pt x="970" y="2463"/>
                </a:lnTo>
                <a:lnTo>
                  <a:pt x="948" y="2451"/>
                </a:lnTo>
                <a:lnTo>
                  <a:pt x="927" y="2437"/>
                </a:lnTo>
                <a:lnTo>
                  <a:pt x="907" y="2424"/>
                </a:lnTo>
                <a:lnTo>
                  <a:pt x="890" y="2410"/>
                </a:lnTo>
                <a:lnTo>
                  <a:pt x="875" y="2394"/>
                </a:lnTo>
                <a:lnTo>
                  <a:pt x="862" y="2379"/>
                </a:lnTo>
                <a:lnTo>
                  <a:pt x="853" y="2361"/>
                </a:lnTo>
                <a:lnTo>
                  <a:pt x="849" y="2342"/>
                </a:lnTo>
                <a:lnTo>
                  <a:pt x="848" y="2323"/>
                </a:lnTo>
                <a:lnTo>
                  <a:pt x="852" y="2306"/>
                </a:lnTo>
                <a:lnTo>
                  <a:pt x="859" y="2290"/>
                </a:lnTo>
                <a:lnTo>
                  <a:pt x="868" y="2275"/>
                </a:lnTo>
                <a:lnTo>
                  <a:pt x="882" y="2262"/>
                </a:lnTo>
                <a:lnTo>
                  <a:pt x="896" y="2250"/>
                </a:lnTo>
                <a:lnTo>
                  <a:pt x="911" y="2238"/>
                </a:lnTo>
                <a:lnTo>
                  <a:pt x="928" y="2226"/>
                </a:lnTo>
                <a:lnTo>
                  <a:pt x="944" y="2215"/>
                </a:lnTo>
                <a:lnTo>
                  <a:pt x="962" y="2202"/>
                </a:lnTo>
                <a:lnTo>
                  <a:pt x="977" y="2190"/>
                </a:lnTo>
                <a:lnTo>
                  <a:pt x="992" y="2176"/>
                </a:lnTo>
                <a:lnTo>
                  <a:pt x="1005" y="2161"/>
                </a:lnTo>
                <a:lnTo>
                  <a:pt x="1016" y="2145"/>
                </a:lnTo>
                <a:lnTo>
                  <a:pt x="1023" y="2126"/>
                </a:lnTo>
                <a:lnTo>
                  <a:pt x="1028" y="2106"/>
                </a:lnTo>
                <a:lnTo>
                  <a:pt x="1028" y="2083"/>
                </a:lnTo>
                <a:lnTo>
                  <a:pt x="1025" y="2059"/>
                </a:lnTo>
                <a:lnTo>
                  <a:pt x="1017" y="2035"/>
                </a:lnTo>
                <a:lnTo>
                  <a:pt x="1006" y="2014"/>
                </a:lnTo>
                <a:lnTo>
                  <a:pt x="991" y="1997"/>
                </a:lnTo>
                <a:lnTo>
                  <a:pt x="973" y="1982"/>
                </a:lnTo>
                <a:lnTo>
                  <a:pt x="952" y="1968"/>
                </a:lnTo>
                <a:lnTo>
                  <a:pt x="929" y="1957"/>
                </a:lnTo>
                <a:lnTo>
                  <a:pt x="903" y="1947"/>
                </a:lnTo>
                <a:lnTo>
                  <a:pt x="875" y="1937"/>
                </a:lnTo>
                <a:lnTo>
                  <a:pt x="846" y="1928"/>
                </a:lnTo>
                <a:lnTo>
                  <a:pt x="814" y="1919"/>
                </a:lnTo>
                <a:lnTo>
                  <a:pt x="783" y="1909"/>
                </a:lnTo>
                <a:lnTo>
                  <a:pt x="750" y="1898"/>
                </a:lnTo>
                <a:lnTo>
                  <a:pt x="716" y="1887"/>
                </a:lnTo>
                <a:lnTo>
                  <a:pt x="682" y="1874"/>
                </a:lnTo>
                <a:lnTo>
                  <a:pt x="649" y="1857"/>
                </a:lnTo>
                <a:lnTo>
                  <a:pt x="615" y="1840"/>
                </a:lnTo>
                <a:lnTo>
                  <a:pt x="582" y="1818"/>
                </a:lnTo>
                <a:lnTo>
                  <a:pt x="549" y="1794"/>
                </a:lnTo>
                <a:lnTo>
                  <a:pt x="519" y="1765"/>
                </a:lnTo>
                <a:lnTo>
                  <a:pt x="503" y="1750"/>
                </a:lnTo>
                <a:lnTo>
                  <a:pt x="487" y="1729"/>
                </a:lnTo>
                <a:lnTo>
                  <a:pt x="470" y="1703"/>
                </a:lnTo>
                <a:lnTo>
                  <a:pt x="451" y="1675"/>
                </a:lnTo>
                <a:lnTo>
                  <a:pt x="432" y="1642"/>
                </a:lnTo>
                <a:lnTo>
                  <a:pt x="413" y="1606"/>
                </a:lnTo>
                <a:lnTo>
                  <a:pt x="396" y="1566"/>
                </a:lnTo>
                <a:lnTo>
                  <a:pt x="378" y="1524"/>
                </a:lnTo>
                <a:lnTo>
                  <a:pt x="364" y="1478"/>
                </a:lnTo>
                <a:lnTo>
                  <a:pt x="352" y="1430"/>
                </a:lnTo>
                <a:lnTo>
                  <a:pt x="343" y="1380"/>
                </a:lnTo>
                <a:lnTo>
                  <a:pt x="337" y="1328"/>
                </a:lnTo>
                <a:lnTo>
                  <a:pt x="334" y="1274"/>
                </a:lnTo>
                <a:lnTo>
                  <a:pt x="297" y="1354"/>
                </a:lnTo>
                <a:lnTo>
                  <a:pt x="263" y="1436"/>
                </a:lnTo>
                <a:lnTo>
                  <a:pt x="235" y="1522"/>
                </a:lnTo>
                <a:lnTo>
                  <a:pt x="214" y="1609"/>
                </a:lnTo>
                <a:lnTo>
                  <a:pt x="197" y="1699"/>
                </a:lnTo>
                <a:lnTo>
                  <a:pt x="188" y="1791"/>
                </a:lnTo>
                <a:lnTo>
                  <a:pt x="185" y="1884"/>
                </a:lnTo>
                <a:lnTo>
                  <a:pt x="188" y="1974"/>
                </a:lnTo>
                <a:lnTo>
                  <a:pt x="196" y="2062"/>
                </a:lnTo>
                <a:lnTo>
                  <a:pt x="212" y="2149"/>
                </a:lnTo>
                <a:lnTo>
                  <a:pt x="231" y="2233"/>
                </a:lnTo>
                <a:lnTo>
                  <a:pt x="257" y="2315"/>
                </a:lnTo>
                <a:lnTo>
                  <a:pt x="287" y="2395"/>
                </a:lnTo>
                <a:lnTo>
                  <a:pt x="323" y="2472"/>
                </a:lnTo>
                <a:lnTo>
                  <a:pt x="363" y="2546"/>
                </a:lnTo>
                <a:lnTo>
                  <a:pt x="408" y="2618"/>
                </a:lnTo>
                <a:lnTo>
                  <a:pt x="457" y="2686"/>
                </a:lnTo>
                <a:lnTo>
                  <a:pt x="511" y="2751"/>
                </a:lnTo>
                <a:lnTo>
                  <a:pt x="569" y="2812"/>
                </a:lnTo>
                <a:lnTo>
                  <a:pt x="629" y="2870"/>
                </a:lnTo>
                <a:lnTo>
                  <a:pt x="695" y="2923"/>
                </a:lnTo>
                <a:lnTo>
                  <a:pt x="762" y="2972"/>
                </a:lnTo>
                <a:lnTo>
                  <a:pt x="834" y="3018"/>
                </a:lnTo>
                <a:lnTo>
                  <a:pt x="907" y="3059"/>
                </a:lnTo>
                <a:lnTo>
                  <a:pt x="984" y="3095"/>
                </a:lnTo>
                <a:lnTo>
                  <a:pt x="1064" y="3125"/>
                </a:lnTo>
                <a:lnTo>
                  <a:pt x="1146" y="3150"/>
                </a:lnTo>
                <a:lnTo>
                  <a:pt x="1230" y="3170"/>
                </a:lnTo>
                <a:lnTo>
                  <a:pt x="1315" y="3186"/>
                </a:lnTo>
                <a:lnTo>
                  <a:pt x="1403" y="3194"/>
                </a:lnTo>
                <a:lnTo>
                  <a:pt x="1493" y="3197"/>
                </a:lnTo>
                <a:lnTo>
                  <a:pt x="1586" y="3194"/>
                </a:lnTo>
                <a:lnTo>
                  <a:pt x="1677" y="3185"/>
                </a:lnTo>
                <a:lnTo>
                  <a:pt x="1765" y="3168"/>
                </a:lnTo>
                <a:lnTo>
                  <a:pt x="1852" y="3147"/>
                </a:lnTo>
                <a:lnTo>
                  <a:pt x="1935" y="3120"/>
                </a:lnTo>
                <a:lnTo>
                  <a:pt x="2017" y="3087"/>
                </a:lnTo>
                <a:lnTo>
                  <a:pt x="2096" y="3049"/>
                </a:lnTo>
                <a:lnTo>
                  <a:pt x="2173" y="3006"/>
                </a:lnTo>
                <a:lnTo>
                  <a:pt x="2245" y="2959"/>
                </a:lnTo>
                <a:lnTo>
                  <a:pt x="2314" y="2907"/>
                </a:lnTo>
                <a:lnTo>
                  <a:pt x="2379" y="2849"/>
                </a:lnTo>
                <a:lnTo>
                  <a:pt x="2363" y="2834"/>
                </a:lnTo>
                <a:lnTo>
                  <a:pt x="2348" y="2812"/>
                </a:lnTo>
                <a:lnTo>
                  <a:pt x="2335" y="2792"/>
                </a:lnTo>
                <a:lnTo>
                  <a:pt x="2330" y="2770"/>
                </a:lnTo>
                <a:lnTo>
                  <a:pt x="2329" y="2750"/>
                </a:lnTo>
                <a:lnTo>
                  <a:pt x="2331" y="2728"/>
                </a:lnTo>
                <a:lnTo>
                  <a:pt x="2336" y="2707"/>
                </a:lnTo>
                <a:lnTo>
                  <a:pt x="2343" y="2688"/>
                </a:lnTo>
                <a:lnTo>
                  <a:pt x="2350" y="2667"/>
                </a:lnTo>
                <a:lnTo>
                  <a:pt x="2356" y="2648"/>
                </a:lnTo>
                <a:lnTo>
                  <a:pt x="2360" y="2628"/>
                </a:lnTo>
                <a:lnTo>
                  <a:pt x="2362" y="2610"/>
                </a:lnTo>
                <a:lnTo>
                  <a:pt x="2359" y="2596"/>
                </a:lnTo>
                <a:lnTo>
                  <a:pt x="2353" y="2584"/>
                </a:lnTo>
                <a:lnTo>
                  <a:pt x="2343" y="2575"/>
                </a:lnTo>
                <a:lnTo>
                  <a:pt x="2330" y="2567"/>
                </a:lnTo>
                <a:lnTo>
                  <a:pt x="2316" y="2560"/>
                </a:lnTo>
                <a:lnTo>
                  <a:pt x="2301" y="2553"/>
                </a:lnTo>
                <a:lnTo>
                  <a:pt x="2285" y="2548"/>
                </a:lnTo>
                <a:lnTo>
                  <a:pt x="2270" y="2543"/>
                </a:lnTo>
                <a:lnTo>
                  <a:pt x="2257" y="2537"/>
                </a:lnTo>
                <a:lnTo>
                  <a:pt x="2246" y="2531"/>
                </a:lnTo>
                <a:lnTo>
                  <a:pt x="2239" y="2523"/>
                </a:lnTo>
                <a:lnTo>
                  <a:pt x="2235" y="2513"/>
                </a:lnTo>
                <a:lnTo>
                  <a:pt x="2234" y="2486"/>
                </a:lnTo>
                <a:lnTo>
                  <a:pt x="2235" y="2462"/>
                </a:lnTo>
                <a:lnTo>
                  <a:pt x="2240" y="2442"/>
                </a:lnTo>
                <a:lnTo>
                  <a:pt x="2247" y="2423"/>
                </a:lnTo>
                <a:lnTo>
                  <a:pt x="2256" y="2409"/>
                </a:lnTo>
                <a:lnTo>
                  <a:pt x="2267" y="2395"/>
                </a:lnTo>
                <a:lnTo>
                  <a:pt x="2279" y="2384"/>
                </a:lnTo>
                <a:lnTo>
                  <a:pt x="2292" y="2374"/>
                </a:lnTo>
                <a:lnTo>
                  <a:pt x="2307" y="2366"/>
                </a:lnTo>
                <a:lnTo>
                  <a:pt x="2321" y="2356"/>
                </a:lnTo>
                <a:lnTo>
                  <a:pt x="2335" y="2348"/>
                </a:lnTo>
                <a:lnTo>
                  <a:pt x="2349" y="2339"/>
                </a:lnTo>
                <a:lnTo>
                  <a:pt x="2362" y="2330"/>
                </a:lnTo>
                <a:lnTo>
                  <a:pt x="2374" y="2318"/>
                </a:lnTo>
                <a:lnTo>
                  <a:pt x="2383" y="2305"/>
                </a:lnTo>
                <a:lnTo>
                  <a:pt x="2389" y="2290"/>
                </a:lnTo>
                <a:lnTo>
                  <a:pt x="2389" y="2273"/>
                </a:lnTo>
                <a:lnTo>
                  <a:pt x="2383" y="2255"/>
                </a:lnTo>
                <a:lnTo>
                  <a:pt x="2376" y="2237"/>
                </a:lnTo>
                <a:lnTo>
                  <a:pt x="2365" y="2220"/>
                </a:lnTo>
                <a:lnTo>
                  <a:pt x="2353" y="2203"/>
                </a:lnTo>
                <a:lnTo>
                  <a:pt x="2337" y="2188"/>
                </a:lnTo>
                <a:lnTo>
                  <a:pt x="2321" y="2175"/>
                </a:lnTo>
                <a:lnTo>
                  <a:pt x="2304" y="2163"/>
                </a:lnTo>
                <a:lnTo>
                  <a:pt x="2286" y="2155"/>
                </a:lnTo>
                <a:lnTo>
                  <a:pt x="2269" y="2151"/>
                </a:lnTo>
                <a:lnTo>
                  <a:pt x="2252" y="2151"/>
                </a:lnTo>
                <a:lnTo>
                  <a:pt x="2238" y="2151"/>
                </a:lnTo>
                <a:lnTo>
                  <a:pt x="2221" y="2151"/>
                </a:lnTo>
                <a:lnTo>
                  <a:pt x="2202" y="2149"/>
                </a:lnTo>
                <a:lnTo>
                  <a:pt x="2182" y="2146"/>
                </a:lnTo>
                <a:lnTo>
                  <a:pt x="2160" y="2142"/>
                </a:lnTo>
                <a:lnTo>
                  <a:pt x="2139" y="2136"/>
                </a:lnTo>
                <a:lnTo>
                  <a:pt x="2117" y="2128"/>
                </a:lnTo>
                <a:lnTo>
                  <a:pt x="2096" y="2118"/>
                </a:lnTo>
                <a:lnTo>
                  <a:pt x="2077" y="2107"/>
                </a:lnTo>
                <a:lnTo>
                  <a:pt x="2057" y="2094"/>
                </a:lnTo>
                <a:lnTo>
                  <a:pt x="2041" y="2079"/>
                </a:lnTo>
                <a:lnTo>
                  <a:pt x="2026" y="2062"/>
                </a:lnTo>
                <a:lnTo>
                  <a:pt x="2016" y="2042"/>
                </a:lnTo>
                <a:lnTo>
                  <a:pt x="2008" y="2020"/>
                </a:lnTo>
                <a:lnTo>
                  <a:pt x="2005" y="1995"/>
                </a:lnTo>
                <a:lnTo>
                  <a:pt x="2006" y="1968"/>
                </a:lnTo>
                <a:lnTo>
                  <a:pt x="2007" y="1942"/>
                </a:lnTo>
                <a:lnTo>
                  <a:pt x="2004" y="1917"/>
                </a:lnTo>
                <a:lnTo>
                  <a:pt x="1998" y="1895"/>
                </a:lnTo>
                <a:lnTo>
                  <a:pt x="1988" y="1877"/>
                </a:lnTo>
                <a:lnTo>
                  <a:pt x="1974" y="1860"/>
                </a:lnTo>
                <a:lnTo>
                  <a:pt x="1959" y="1845"/>
                </a:lnTo>
                <a:lnTo>
                  <a:pt x="1943" y="1833"/>
                </a:lnTo>
                <a:lnTo>
                  <a:pt x="1923" y="1820"/>
                </a:lnTo>
                <a:lnTo>
                  <a:pt x="1904" y="1810"/>
                </a:lnTo>
                <a:lnTo>
                  <a:pt x="1883" y="1801"/>
                </a:lnTo>
                <a:lnTo>
                  <a:pt x="1862" y="1793"/>
                </a:lnTo>
                <a:lnTo>
                  <a:pt x="1841" y="1784"/>
                </a:lnTo>
                <a:lnTo>
                  <a:pt x="1822" y="1776"/>
                </a:lnTo>
                <a:lnTo>
                  <a:pt x="1802" y="1768"/>
                </a:lnTo>
                <a:lnTo>
                  <a:pt x="1785" y="1760"/>
                </a:lnTo>
                <a:lnTo>
                  <a:pt x="1769" y="1751"/>
                </a:lnTo>
                <a:lnTo>
                  <a:pt x="1755" y="1740"/>
                </a:lnTo>
                <a:lnTo>
                  <a:pt x="1745" y="1729"/>
                </a:lnTo>
                <a:lnTo>
                  <a:pt x="1738" y="1717"/>
                </a:lnTo>
                <a:lnTo>
                  <a:pt x="1727" y="1685"/>
                </a:lnTo>
                <a:lnTo>
                  <a:pt x="1723" y="1653"/>
                </a:lnTo>
                <a:lnTo>
                  <a:pt x="1723" y="1620"/>
                </a:lnTo>
                <a:lnTo>
                  <a:pt x="1728" y="1588"/>
                </a:lnTo>
                <a:lnTo>
                  <a:pt x="1737" y="1558"/>
                </a:lnTo>
                <a:lnTo>
                  <a:pt x="1749" y="1528"/>
                </a:lnTo>
                <a:lnTo>
                  <a:pt x="1767" y="1500"/>
                </a:lnTo>
                <a:lnTo>
                  <a:pt x="1786" y="1474"/>
                </a:lnTo>
                <a:lnTo>
                  <a:pt x="1809" y="1452"/>
                </a:lnTo>
                <a:lnTo>
                  <a:pt x="1833" y="1432"/>
                </a:lnTo>
                <a:lnTo>
                  <a:pt x="1860" y="1417"/>
                </a:lnTo>
                <a:lnTo>
                  <a:pt x="1887" y="1406"/>
                </a:lnTo>
                <a:lnTo>
                  <a:pt x="1889" y="1405"/>
                </a:lnTo>
                <a:lnTo>
                  <a:pt x="1891" y="1404"/>
                </a:lnTo>
                <a:lnTo>
                  <a:pt x="1935" y="1454"/>
                </a:lnTo>
                <a:lnTo>
                  <a:pt x="1979" y="1503"/>
                </a:lnTo>
                <a:lnTo>
                  <a:pt x="2018" y="1546"/>
                </a:lnTo>
                <a:lnTo>
                  <a:pt x="2058" y="1590"/>
                </a:lnTo>
                <a:lnTo>
                  <a:pt x="2097" y="1637"/>
                </a:lnTo>
                <a:lnTo>
                  <a:pt x="2135" y="1684"/>
                </a:lnTo>
                <a:lnTo>
                  <a:pt x="2172" y="1733"/>
                </a:lnTo>
                <a:lnTo>
                  <a:pt x="2206" y="1786"/>
                </a:lnTo>
                <a:lnTo>
                  <a:pt x="2239" y="1841"/>
                </a:lnTo>
                <a:lnTo>
                  <a:pt x="2271" y="1900"/>
                </a:lnTo>
                <a:lnTo>
                  <a:pt x="2299" y="1964"/>
                </a:lnTo>
                <a:lnTo>
                  <a:pt x="2313" y="1992"/>
                </a:lnTo>
                <a:lnTo>
                  <a:pt x="2330" y="2018"/>
                </a:lnTo>
                <a:lnTo>
                  <a:pt x="2351" y="2039"/>
                </a:lnTo>
                <a:lnTo>
                  <a:pt x="2374" y="2059"/>
                </a:lnTo>
                <a:lnTo>
                  <a:pt x="2401" y="2073"/>
                </a:lnTo>
                <a:lnTo>
                  <a:pt x="2429" y="2084"/>
                </a:lnTo>
                <a:lnTo>
                  <a:pt x="2459" y="2091"/>
                </a:lnTo>
                <a:lnTo>
                  <a:pt x="2490" y="2094"/>
                </a:lnTo>
                <a:lnTo>
                  <a:pt x="2522" y="2091"/>
                </a:lnTo>
                <a:lnTo>
                  <a:pt x="2551" y="2084"/>
                </a:lnTo>
                <a:lnTo>
                  <a:pt x="2579" y="2073"/>
                </a:lnTo>
                <a:lnTo>
                  <a:pt x="2605" y="2059"/>
                </a:lnTo>
                <a:lnTo>
                  <a:pt x="2629" y="2040"/>
                </a:lnTo>
                <a:lnTo>
                  <a:pt x="2649" y="2018"/>
                </a:lnTo>
                <a:lnTo>
                  <a:pt x="2667" y="1993"/>
                </a:lnTo>
                <a:lnTo>
                  <a:pt x="2681" y="1964"/>
                </a:lnTo>
                <a:lnTo>
                  <a:pt x="2708" y="1903"/>
                </a:lnTo>
                <a:lnTo>
                  <a:pt x="2738" y="1845"/>
                </a:lnTo>
                <a:lnTo>
                  <a:pt x="2770" y="1792"/>
                </a:lnTo>
                <a:lnTo>
                  <a:pt x="2804" y="1740"/>
                </a:lnTo>
                <a:lnTo>
                  <a:pt x="2839" y="1692"/>
                </a:lnTo>
                <a:lnTo>
                  <a:pt x="2875" y="1646"/>
                </a:lnTo>
                <a:lnTo>
                  <a:pt x="2912" y="1602"/>
                </a:lnTo>
                <a:lnTo>
                  <a:pt x="2950" y="1558"/>
                </a:lnTo>
                <a:lnTo>
                  <a:pt x="2966" y="1638"/>
                </a:lnTo>
                <a:lnTo>
                  <a:pt x="2978" y="1719"/>
                </a:lnTo>
                <a:lnTo>
                  <a:pt x="2984" y="1801"/>
                </a:lnTo>
                <a:lnTo>
                  <a:pt x="2987" y="1884"/>
                </a:lnTo>
                <a:lnTo>
                  <a:pt x="2984" y="1983"/>
                </a:lnTo>
                <a:lnTo>
                  <a:pt x="2974" y="2079"/>
                </a:lnTo>
                <a:lnTo>
                  <a:pt x="2958" y="2174"/>
                </a:lnTo>
                <a:lnTo>
                  <a:pt x="2938" y="2267"/>
                </a:lnTo>
                <a:lnTo>
                  <a:pt x="2910" y="2357"/>
                </a:lnTo>
                <a:lnTo>
                  <a:pt x="2879" y="2446"/>
                </a:lnTo>
                <a:lnTo>
                  <a:pt x="2841" y="2531"/>
                </a:lnTo>
                <a:lnTo>
                  <a:pt x="2798" y="2613"/>
                </a:lnTo>
                <a:lnTo>
                  <a:pt x="2751" y="2693"/>
                </a:lnTo>
                <a:lnTo>
                  <a:pt x="2698" y="2769"/>
                </a:lnTo>
                <a:lnTo>
                  <a:pt x="2641" y="2841"/>
                </a:lnTo>
                <a:lnTo>
                  <a:pt x="2581" y="2911"/>
                </a:lnTo>
                <a:lnTo>
                  <a:pt x="2515" y="2975"/>
                </a:lnTo>
                <a:lnTo>
                  <a:pt x="2447" y="3037"/>
                </a:lnTo>
                <a:lnTo>
                  <a:pt x="2374" y="3093"/>
                </a:lnTo>
                <a:lnTo>
                  <a:pt x="2299" y="3146"/>
                </a:lnTo>
                <a:lnTo>
                  <a:pt x="2220" y="3193"/>
                </a:lnTo>
                <a:lnTo>
                  <a:pt x="2138" y="3236"/>
                </a:lnTo>
                <a:lnTo>
                  <a:pt x="2052" y="3274"/>
                </a:lnTo>
                <a:lnTo>
                  <a:pt x="1965" y="3306"/>
                </a:lnTo>
                <a:lnTo>
                  <a:pt x="1875" y="3334"/>
                </a:lnTo>
                <a:lnTo>
                  <a:pt x="1782" y="3355"/>
                </a:lnTo>
                <a:lnTo>
                  <a:pt x="1688" y="3371"/>
                </a:lnTo>
                <a:lnTo>
                  <a:pt x="1592" y="3380"/>
                </a:lnTo>
                <a:lnTo>
                  <a:pt x="1493" y="3383"/>
                </a:lnTo>
                <a:lnTo>
                  <a:pt x="1395" y="3380"/>
                </a:lnTo>
                <a:lnTo>
                  <a:pt x="1299" y="3371"/>
                </a:lnTo>
                <a:lnTo>
                  <a:pt x="1204" y="3355"/>
                </a:lnTo>
                <a:lnTo>
                  <a:pt x="1112" y="3334"/>
                </a:lnTo>
                <a:lnTo>
                  <a:pt x="1022" y="3306"/>
                </a:lnTo>
                <a:lnTo>
                  <a:pt x="934" y="3274"/>
                </a:lnTo>
                <a:lnTo>
                  <a:pt x="849" y="3236"/>
                </a:lnTo>
                <a:lnTo>
                  <a:pt x="767" y="3193"/>
                </a:lnTo>
                <a:lnTo>
                  <a:pt x="687" y="3146"/>
                </a:lnTo>
                <a:lnTo>
                  <a:pt x="612" y="3093"/>
                </a:lnTo>
                <a:lnTo>
                  <a:pt x="539" y="3037"/>
                </a:lnTo>
                <a:lnTo>
                  <a:pt x="471" y="2975"/>
                </a:lnTo>
                <a:lnTo>
                  <a:pt x="406" y="2911"/>
                </a:lnTo>
                <a:lnTo>
                  <a:pt x="345" y="2841"/>
                </a:lnTo>
                <a:lnTo>
                  <a:pt x="288" y="2769"/>
                </a:lnTo>
                <a:lnTo>
                  <a:pt x="236" y="2693"/>
                </a:lnTo>
                <a:lnTo>
                  <a:pt x="188" y="2613"/>
                </a:lnTo>
                <a:lnTo>
                  <a:pt x="146" y="2531"/>
                </a:lnTo>
                <a:lnTo>
                  <a:pt x="108" y="2446"/>
                </a:lnTo>
                <a:lnTo>
                  <a:pt x="76" y="2357"/>
                </a:lnTo>
                <a:lnTo>
                  <a:pt x="49" y="2267"/>
                </a:lnTo>
                <a:lnTo>
                  <a:pt x="28" y="2174"/>
                </a:lnTo>
                <a:lnTo>
                  <a:pt x="12" y="2079"/>
                </a:lnTo>
                <a:lnTo>
                  <a:pt x="3" y="1983"/>
                </a:lnTo>
                <a:lnTo>
                  <a:pt x="0" y="1884"/>
                </a:lnTo>
                <a:lnTo>
                  <a:pt x="3" y="1786"/>
                </a:lnTo>
                <a:lnTo>
                  <a:pt x="12" y="1688"/>
                </a:lnTo>
                <a:lnTo>
                  <a:pt x="28" y="1595"/>
                </a:lnTo>
                <a:lnTo>
                  <a:pt x="49" y="1501"/>
                </a:lnTo>
                <a:lnTo>
                  <a:pt x="76" y="1411"/>
                </a:lnTo>
                <a:lnTo>
                  <a:pt x="108" y="1322"/>
                </a:lnTo>
                <a:lnTo>
                  <a:pt x="146" y="1237"/>
                </a:lnTo>
                <a:lnTo>
                  <a:pt x="188" y="1155"/>
                </a:lnTo>
                <a:lnTo>
                  <a:pt x="236" y="1076"/>
                </a:lnTo>
                <a:lnTo>
                  <a:pt x="288" y="999"/>
                </a:lnTo>
                <a:lnTo>
                  <a:pt x="345" y="927"/>
                </a:lnTo>
                <a:lnTo>
                  <a:pt x="406" y="857"/>
                </a:lnTo>
                <a:lnTo>
                  <a:pt x="471" y="793"/>
                </a:lnTo>
                <a:lnTo>
                  <a:pt x="539" y="731"/>
                </a:lnTo>
                <a:lnTo>
                  <a:pt x="612" y="675"/>
                </a:lnTo>
                <a:lnTo>
                  <a:pt x="687" y="622"/>
                </a:lnTo>
                <a:lnTo>
                  <a:pt x="767" y="575"/>
                </a:lnTo>
                <a:lnTo>
                  <a:pt x="849" y="532"/>
                </a:lnTo>
                <a:lnTo>
                  <a:pt x="934" y="494"/>
                </a:lnTo>
                <a:lnTo>
                  <a:pt x="1022" y="462"/>
                </a:lnTo>
                <a:lnTo>
                  <a:pt x="1112" y="434"/>
                </a:lnTo>
                <a:lnTo>
                  <a:pt x="1204" y="413"/>
                </a:lnTo>
                <a:lnTo>
                  <a:pt x="1299" y="397"/>
                </a:lnTo>
                <a:lnTo>
                  <a:pt x="1395" y="388"/>
                </a:lnTo>
                <a:lnTo>
                  <a:pt x="1493" y="385"/>
                </a:lnTo>
                <a:close/>
                <a:moveTo>
                  <a:pt x="2490" y="341"/>
                </a:moveTo>
                <a:lnTo>
                  <a:pt x="2443" y="344"/>
                </a:lnTo>
                <a:lnTo>
                  <a:pt x="2397" y="352"/>
                </a:lnTo>
                <a:lnTo>
                  <a:pt x="2353" y="367"/>
                </a:lnTo>
                <a:lnTo>
                  <a:pt x="2312" y="385"/>
                </a:lnTo>
                <a:lnTo>
                  <a:pt x="2273" y="410"/>
                </a:lnTo>
                <a:lnTo>
                  <a:pt x="2238" y="437"/>
                </a:lnTo>
                <a:lnTo>
                  <a:pt x="2206" y="469"/>
                </a:lnTo>
                <a:lnTo>
                  <a:pt x="2178" y="504"/>
                </a:lnTo>
                <a:lnTo>
                  <a:pt x="2154" y="543"/>
                </a:lnTo>
                <a:lnTo>
                  <a:pt x="2136" y="584"/>
                </a:lnTo>
                <a:lnTo>
                  <a:pt x="2122" y="628"/>
                </a:lnTo>
                <a:lnTo>
                  <a:pt x="2113" y="675"/>
                </a:lnTo>
                <a:lnTo>
                  <a:pt x="2110" y="722"/>
                </a:lnTo>
                <a:lnTo>
                  <a:pt x="2113" y="770"/>
                </a:lnTo>
                <a:lnTo>
                  <a:pt x="2122" y="816"/>
                </a:lnTo>
                <a:lnTo>
                  <a:pt x="2136" y="860"/>
                </a:lnTo>
                <a:lnTo>
                  <a:pt x="2154" y="902"/>
                </a:lnTo>
                <a:lnTo>
                  <a:pt x="2178" y="941"/>
                </a:lnTo>
                <a:lnTo>
                  <a:pt x="2206" y="975"/>
                </a:lnTo>
                <a:lnTo>
                  <a:pt x="2238" y="1007"/>
                </a:lnTo>
                <a:lnTo>
                  <a:pt x="2273" y="1035"/>
                </a:lnTo>
                <a:lnTo>
                  <a:pt x="2312" y="1059"/>
                </a:lnTo>
                <a:lnTo>
                  <a:pt x="2353" y="1078"/>
                </a:lnTo>
                <a:lnTo>
                  <a:pt x="2397" y="1091"/>
                </a:lnTo>
                <a:lnTo>
                  <a:pt x="2443" y="1101"/>
                </a:lnTo>
                <a:lnTo>
                  <a:pt x="2490" y="1104"/>
                </a:lnTo>
                <a:lnTo>
                  <a:pt x="2538" y="1101"/>
                </a:lnTo>
                <a:lnTo>
                  <a:pt x="2584" y="1091"/>
                </a:lnTo>
                <a:lnTo>
                  <a:pt x="2627" y="1078"/>
                </a:lnTo>
                <a:lnTo>
                  <a:pt x="2669" y="1059"/>
                </a:lnTo>
                <a:lnTo>
                  <a:pt x="2707" y="1035"/>
                </a:lnTo>
                <a:lnTo>
                  <a:pt x="2742" y="1007"/>
                </a:lnTo>
                <a:lnTo>
                  <a:pt x="2774" y="975"/>
                </a:lnTo>
                <a:lnTo>
                  <a:pt x="2802" y="941"/>
                </a:lnTo>
                <a:lnTo>
                  <a:pt x="2825" y="902"/>
                </a:lnTo>
                <a:lnTo>
                  <a:pt x="2845" y="860"/>
                </a:lnTo>
                <a:lnTo>
                  <a:pt x="2858" y="816"/>
                </a:lnTo>
                <a:lnTo>
                  <a:pt x="2867" y="770"/>
                </a:lnTo>
                <a:lnTo>
                  <a:pt x="2870" y="722"/>
                </a:lnTo>
                <a:lnTo>
                  <a:pt x="2867" y="675"/>
                </a:lnTo>
                <a:lnTo>
                  <a:pt x="2858" y="628"/>
                </a:lnTo>
                <a:lnTo>
                  <a:pt x="2845" y="584"/>
                </a:lnTo>
                <a:lnTo>
                  <a:pt x="2825" y="543"/>
                </a:lnTo>
                <a:lnTo>
                  <a:pt x="2802" y="504"/>
                </a:lnTo>
                <a:lnTo>
                  <a:pt x="2774" y="469"/>
                </a:lnTo>
                <a:lnTo>
                  <a:pt x="2742" y="437"/>
                </a:lnTo>
                <a:lnTo>
                  <a:pt x="2707" y="410"/>
                </a:lnTo>
                <a:lnTo>
                  <a:pt x="2669" y="385"/>
                </a:lnTo>
                <a:lnTo>
                  <a:pt x="2627" y="367"/>
                </a:lnTo>
                <a:lnTo>
                  <a:pt x="2584" y="352"/>
                </a:lnTo>
                <a:lnTo>
                  <a:pt x="2538" y="344"/>
                </a:lnTo>
                <a:lnTo>
                  <a:pt x="2490" y="341"/>
                </a:lnTo>
                <a:close/>
                <a:moveTo>
                  <a:pt x="2487" y="0"/>
                </a:moveTo>
                <a:lnTo>
                  <a:pt x="2553" y="3"/>
                </a:lnTo>
                <a:lnTo>
                  <a:pt x="2617" y="11"/>
                </a:lnTo>
                <a:lnTo>
                  <a:pt x="2679" y="26"/>
                </a:lnTo>
                <a:lnTo>
                  <a:pt x="2739" y="44"/>
                </a:lnTo>
                <a:lnTo>
                  <a:pt x="2797" y="69"/>
                </a:lnTo>
                <a:lnTo>
                  <a:pt x="2852" y="98"/>
                </a:lnTo>
                <a:lnTo>
                  <a:pt x="2903" y="132"/>
                </a:lnTo>
                <a:lnTo>
                  <a:pt x="2952" y="170"/>
                </a:lnTo>
                <a:lnTo>
                  <a:pt x="2997" y="211"/>
                </a:lnTo>
                <a:lnTo>
                  <a:pt x="3039" y="256"/>
                </a:lnTo>
                <a:lnTo>
                  <a:pt x="3077" y="305"/>
                </a:lnTo>
                <a:lnTo>
                  <a:pt x="3111" y="357"/>
                </a:lnTo>
                <a:lnTo>
                  <a:pt x="3139" y="412"/>
                </a:lnTo>
                <a:lnTo>
                  <a:pt x="3164" y="469"/>
                </a:lnTo>
                <a:lnTo>
                  <a:pt x="3183" y="530"/>
                </a:lnTo>
                <a:lnTo>
                  <a:pt x="3198" y="593"/>
                </a:lnTo>
                <a:lnTo>
                  <a:pt x="3207" y="656"/>
                </a:lnTo>
                <a:lnTo>
                  <a:pt x="3209" y="722"/>
                </a:lnTo>
                <a:lnTo>
                  <a:pt x="3207" y="783"/>
                </a:lnTo>
                <a:lnTo>
                  <a:pt x="3202" y="842"/>
                </a:lnTo>
                <a:lnTo>
                  <a:pt x="3193" y="896"/>
                </a:lnTo>
                <a:lnTo>
                  <a:pt x="3179" y="948"/>
                </a:lnTo>
                <a:lnTo>
                  <a:pt x="3164" y="997"/>
                </a:lnTo>
                <a:lnTo>
                  <a:pt x="3144" y="1043"/>
                </a:lnTo>
                <a:lnTo>
                  <a:pt x="3124" y="1086"/>
                </a:lnTo>
                <a:lnTo>
                  <a:pt x="3099" y="1129"/>
                </a:lnTo>
                <a:lnTo>
                  <a:pt x="3074" y="1170"/>
                </a:lnTo>
                <a:lnTo>
                  <a:pt x="3046" y="1209"/>
                </a:lnTo>
                <a:lnTo>
                  <a:pt x="3017" y="1248"/>
                </a:lnTo>
                <a:lnTo>
                  <a:pt x="2986" y="1284"/>
                </a:lnTo>
                <a:lnTo>
                  <a:pt x="2954" y="1322"/>
                </a:lnTo>
                <a:lnTo>
                  <a:pt x="2921" y="1359"/>
                </a:lnTo>
                <a:lnTo>
                  <a:pt x="2888" y="1396"/>
                </a:lnTo>
                <a:lnTo>
                  <a:pt x="2853" y="1434"/>
                </a:lnTo>
                <a:lnTo>
                  <a:pt x="2819" y="1473"/>
                </a:lnTo>
                <a:lnTo>
                  <a:pt x="2784" y="1512"/>
                </a:lnTo>
                <a:lnTo>
                  <a:pt x="2750" y="1553"/>
                </a:lnTo>
                <a:lnTo>
                  <a:pt x="2717" y="1597"/>
                </a:lnTo>
                <a:lnTo>
                  <a:pt x="2683" y="1642"/>
                </a:lnTo>
                <a:lnTo>
                  <a:pt x="2651" y="1688"/>
                </a:lnTo>
                <a:lnTo>
                  <a:pt x="2621" y="1738"/>
                </a:lnTo>
                <a:lnTo>
                  <a:pt x="2591" y="1791"/>
                </a:lnTo>
                <a:lnTo>
                  <a:pt x="2563" y="1846"/>
                </a:lnTo>
                <a:lnTo>
                  <a:pt x="2538" y="1906"/>
                </a:lnTo>
                <a:lnTo>
                  <a:pt x="2530" y="1920"/>
                </a:lnTo>
                <a:lnTo>
                  <a:pt x="2517" y="1930"/>
                </a:lnTo>
                <a:lnTo>
                  <a:pt x="2504" y="1935"/>
                </a:lnTo>
                <a:lnTo>
                  <a:pt x="2490" y="1937"/>
                </a:lnTo>
                <a:lnTo>
                  <a:pt x="2475" y="1935"/>
                </a:lnTo>
                <a:lnTo>
                  <a:pt x="2462" y="1929"/>
                </a:lnTo>
                <a:lnTo>
                  <a:pt x="2451" y="1920"/>
                </a:lnTo>
                <a:lnTo>
                  <a:pt x="2443" y="1906"/>
                </a:lnTo>
                <a:lnTo>
                  <a:pt x="2415" y="1842"/>
                </a:lnTo>
                <a:lnTo>
                  <a:pt x="2385" y="1783"/>
                </a:lnTo>
                <a:lnTo>
                  <a:pt x="2354" y="1728"/>
                </a:lnTo>
                <a:lnTo>
                  <a:pt x="2320" y="1676"/>
                </a:lnTo>
                <a:lnTo>
                  <a:pt x="2285" y="1626"/>
                </a:lnTo>
                <a:lnTo>
                  <a:pt x="2250" y="1579"/>
                </a:lnTo>
                <a:lnTo>
                  <a:pt x="2214" y="1534"/>
                </a:lnTo>
                <a:lnTo>
                  <a:pt x="2178" y="1492"/>
                </a:lnTo>
                <a:lnTo>
                  <a:pt x="2141" y="1450"/>
                </a:lnTo>
                <a:lnTo>
                  <a:pt x="2104" y="1409"/>
                </a:lnTo>
                <a:lnTo>
                  <a:pt x="2068" y="1370"/>
                </a:lnTo>
                <a:lnTo>
                  <a:pt x="2033" y="1330"/>
                </a:lnTo>
                <a:lnTo>
                  <a:pt x="1999" y="1290"/>
                </a:lnTo>
                <a:lnTo>
                  <a:pt x="1965" y="1250"/>
                </a:lnTo>
                <a:lnTo>
                  <a:pt x="1934" y="1210"/>
                </a:lnTo>
                <a:lnTo>
                  <a:pt x="1905" y="1167"/>
                </a:lnTo>
                <a:lnTo>
                  <a:pt x="1877" y="1124"/>
                </a:lnTo>
                <a:lnTo>
                  <a:pt x="1853" y="1079"/>
                </a:lnTo>
                <a:lnTo>
                  <a:pt x="1830" y="1031"/>
                </a:lnTo>
                <a:lnTo>
                  <a:pt x="1811" y="982"/>
                </a:lnTo>
                <a:lnTo>
                  <a:pt x="1795" y="928"/>
                </a:lnTo>
                <a:lnTo>
                  <a:pt x="1783" y="872"/>
                </a:lnTo>
                <a:lnTo>
                  <a:pt x="1775" y="809"/>
                </a:lnTo>
                <a:lnTo>
                  <a:pt x="1772" y="748"/>
                </a:lnTo>
                <a:lnTo>
                  <a:pt x="1774" y="686"/>
                </a:lnTo>
                <a:lnTo>
                  <a:pt x="1781" y="625"/>
                </a:lnTo>
                <a:lnTo>
                  <a:pt x="1792" y="566"/>
                </a:lnTo>
                <a:lnTo>
                  <a:pt x="1809" y="507"/>
                </a:lnTo>
                <a:lnTo>
                  <a:pt x="1829" y="451"/>
                </a:lnTo>
                <a:lnTo>
                  <a:pt x="1855" y="397"/>
                </a:lnTo>
                <a:lnTo>
                  <a:pt x="1883" y="345"/>
                </a:lnTo>
                <a:lnTo>
                  <a:pt x="1916" y="296"/>
                </a:lnTo>
                <a:lnTo>
                  <a:pt x="1953" y="250"/>
                </a:lnTo>
                <a:lnTo>
                  <a:pt x="1993" y="206"/>
                </a:lnTo>
                <a:lnTo>
                  <a:pt x="2036" y="166"/>
                </a:lnTo>
                <a:lnTo>
                  <a:pt x="2083" y="129"/>
                </a:lnTo>
                <a:lnTo>
                  <a:pt x="2132" y="98"/>
                </a:lnTo>
                <a:lnTo>
                  <a:pt x="2185" y="69"/>
                </a:lnTo>
                <a:lnTo>
                  <a:pt x="2240" y="45"/>
                </a:lnTo>
                <a:lnTo>
                  <a:pt x="2298" y="27"/>
                </a:lnTo>
                <a:lnTo>
                  <a:pt x="2358" y="12"/>
                </a:lnTo>
                <a:lnTo>
                  <a:pt x="2420" y="3"/>
                </a:lnTo>
                <a:lnTo>
                  <a:pt x="2487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4" name="Freeform 121">
            <a:extLst>
              <a:ext uri="{FF2B5EF4-FFF2-40B4-BE49-F238E27FC236}">
                <a16:creationId xmlns:a16="http://schemas.microsoft.com/office/drawing/2014/main" id="{4B66370A-378D-E5B6-F8EE-94DE9489B4C5}"/>
              </a:ext>
            </a:extLst>
          </p:cNvPr>
          <p:cNvSpPr>
            <a:spLocks noEditPoints="1"/>
          </p:cNvSpPr>
          <p:nvPr/>
        </p:nvSpPr>
        <p:spPr bwMode="auto">
          <a:xfrm>
            <a:off x="4802892" y="4352854"/>
            <a:ext cx="415925" cy="527050"/>
          </a:xfrm>
          <a:custGeom>
            <a:avLst/>
            <a:gdLst>
              <a:gd name="T0" fmla="*/ 1923 w 2620"/>
              <a:gd name="T1" fmla="*/ 2279 h 3320"/>
              <a:gd name="T2" fmla="*/ 1979 w 2620"/>
              <a:gd name="T3" fmla="*/ 3035 h 3320"/>
              <a:gd name="T4" fmla="*/ 2036 w 2620"/>
              <a:gd name="T5" fmla="*/ 2980 h 3320"/>
              <a:gd name="T6" fmla="*/ 1980 w 2620"/>
              <a:gd name="T7" fmla="*/ 2223 h 3320"/>
              <a:gd name="T8" fmla="*/ 1405 w 2620"/>
              <a:gd name="T9" fmla="*/ 2262 h 3320"/>
              <a:gd name="T10" fmla="*/ 1440 w 2620"/>
              <a:gd name="T11" fmla="*/ 3032 h 3320"/>
              <a:gd name="T12" fmla="*/ 1512 w 2620"/>
              <a:gd name="T13" fmla="*/ 2997 h 3320"/>
              <a:gd name="T14" fmla="*/ 1477 w 2620"/>
              <a:gd name="T15" fmla="*/ 2225 h 3320"/>
              <a:gd name="T16" fmla="*/ 892 w 2620"/>
              <a:gd name="T17" fmla="*/ 2246 h 3320"/>
              <a:gd name="T18" fmla="*/ 904 w 2620"/>
              <a:gd name="T19" fmla="*/ 3025 h 3320"/>
              <a:gd name="T20" fmla="*/ 983 w 2620"/>
              <a:gd name="T21" fmla="*/ 3013 h 3320"/>
              <a:gd name="T22" fmla="*/ 970 w 2620"/>
              <a:gd name="T23" fmla="*/ 2233 h 3320"/>
              <a:gd name="T24" fmla="*/ 382 w 2620"/>
              <a:gd name="T25" fmla="*/ 2233 h 3320"/>
              <a:gd name="T26" fmla="*/ 370 w 2620"/>
              <a:gd name="T27" fmla="*/ 3013 h 3320"/>
              <a:gd name="T28" fmla="*/ 450 w 2620"/>
              <a:gd name="T29" fmla="*/ 3025 h 3320"/>
              <a:gd name="T30" fmla="*/ 462 w 2620"/>
              <a:gd name="T31" fmla="*/ 2246 h 3320"/>
              <a:gd name="T32" fmla="*/ 2285 w 2620"/>
              <a:gd name="T33" fmla="*/ 1939 h 3320"/>
              <a:gd name="T34" fmla="*/ 2393 w 2620"/>
              <a:gd name="T35" fmla="*/ 2024 h 3320"/>
              <a:gd name="T36" fmla="*/ 2354 w 2620"/>
              <a:gd name="T37" fmla="*/ 3296 h 3320"/>
              <a:gd name="T38" fmla="*/ 62 w 2620"/>
              <a:gd name="T39" fmla="*/ 3309 h 3320"/>
              <a:gd name="T40" fmla="*/ 0 w 2620"/>
              <a:gd name="T41" fmla="*/ 2049 h 3320"/>
              <a:gd name="T42" fmla="*/ 86 w 2620"/>
              <a:gd name="T43" fmla="*/ 1942 h 3320"/>
              <a:gd name="T44" fmla="*/ 1253 w 2620"/>
              <a:gd name="T45" fmla="*/ 1029 h 3320"/>
              <a:gd name="T46" fmla="*/ 1374 w 2620"/>
              <a:gd name="T47" fmla="*/ 1228 h 3320"/>
              <a:gd name="T48" fmla="*/ 1392 w 2620"/>
              <a:gd name="T49" fmla="*/ 1419 h 3320"/>
              <a:gd name="T50" fmla="*/ 2144 w 2620"/>
              <a:gd name="T51" fmla="*/ 1867 h 3320"/>
              <a:gd name="T52" fmla="*/ 228 w 2620"/>
              <a:gd name="T53" fmla="*/ 1797 h 3320"/>
              <a:gd name="T54" fmla="*/ 1010 w 2620"/>
              <a:gd name="T55" fmla="*/ 1432 h 3320"/>
              <a:gd name="T56" fmla="*/ 1012 w 2620"/>
              <a:gd name="T57" fmla="*/ 1297 h 3320"/>
              <a:gd name="T58" fmla="*/ 1096 w 2620"/>
              <a:gd name="T59" fmla="*/ 1324 h 3320"/>
              <a:gd name="T60" fmla="*/ 1155 w 2620"/>
              <a:gd name="T61" fmla="*/ 1431 h 3320"/>
              <a:gd name="T62" fmla="*/ 1275 w 2620"/>
              <a:gd name="T63" fmla="*/ 1403 h 3320"/>
              <a:gd name="T64" fmla="*/ 1280 w 2620"/>
              <a:gd name="T65" fmla="*/ 1288 h 3320"/>
              <a:gd name="T66" fmla="*/ 1179 w 2620"/>
              <a:gd name="T67" fmla="*/ 1227 h 3320"/>
              <a:gd name="T68" fmla="*/ 1198 w 2620"/>
              <a:gd name="T69" fmla="*/ 687 h 3320"/>
              <a:gd name="T70" fmla="*/ 1108 w 2620"/>
              <a:gd name="T71" fmla="*/ 758 h 3320"/>
              <a:gd name="T72" fmla="*/ 1158 w 2620"/>
              <a:gd name="T73" fmla="*/ 861 h 3320"/>
              <a:gd name="T74" fmla="*/ 1269 w 2620"/>
              <a:gd name="T75" fmla="*/ 836 h 3320"/>
              <a:gd name="T76" fmla="*/ 1269 w 2620"/>
              <a:gd name="T77" fmla="*/ 721 h 3320"/>
              <a:gd name="T78" fmla="*/ 1231 w 2620"/>
              <a:gd name="T79" fmla="*/ 599 h 3320"/>
              <a:gd name="T80" fmla="*/ 1370 w 2620"/>
              <a:gd name="T81" fmla="*/ 715 h 3320"/>
              <a:gd name="T82" fmla="*/ 1338 w 2620"/>
              <a:gd name="T83" fmla="*/ 897 h 3320"/>
              <a:gd name="T84" fmla="*/ 1165 w 2620"/>
              <a:gd name="T85" fmla="*/ 959 h 3320"/>
              <a:gd name="T86" fmla="*/ 1026 w 2620"/>
              <a:gd name="T87" fmla="*/ 843 h 3320"/>
              <a:gd name="T88" fmla="*/ 1058 w 2620"/>
              <a:gd name="T89" fmla="*/ 661 h 3320"/>
              <a:gd name="T90" fmla="*/ 2200 w 2620"/>
              <a:gd name="T91" fmla="*/ 323 h 3320"/>
              <a:gd name="T92" fmla="*/ 2150 w 2620"/>
              <a:gd name="T93" fmla="*/ 379 h 3320"/>
              <a:gd name="T94" fmla="*/ 1802 w 2620"/>
              <a:gd name="T95" fmla="*/ 363 h 3320"/>
              <a:gd name="T96" fmla="*/ 1384 w 2620"/>
              <a:gd name="T97" fmla="*/ 602 h 3320"/>
              <a:gd name="T98" fmla="*/ 1944 w 2620"/>
              <a:gd name="T99" fmla="*/ 101 h 3320"/>
              <a:gd name="T100" fmla="*/ 1895 w 2620"/>
              <a:gd name="T101" fmla="*/ 204 h 3320"/>
              <a:gd name="T102" fmla="*/ 1984 w 2620"/>
              <a:gd name="T103" fmla="*/ 275 h 3320"/>
              <a:gd name="T104" fmla="*/ 2073 w 2620"/>
              <a:gd name="T105" fmla="*/ 204 h 3320"/>
              <a:gd name="T106" fmla="*/ 2025 w 2620"/>
              <a:gd name="T107" fmla="*/ 101 h 3320"/>
              <a:gd name="T108" fmla="*/ 2076 w 2620"/>
              <a:gd name="T109" fmla="*/ 25 h 3320"/>
              <a:gd name="T110" fmla="*/ 2168 w 2620"/>
              <a:gd name="T111" fmla="*/ 183 h 3320"/>
              <a:gd name="T112" fmla="*/ 2076 w 2620"/>
              <a:gd name="T113" fmla="*/ 341 h 3320"/>
              <a:gd name="T114" fmla="*/ 1892 w 2620"/>
              <a:gd name="T115" fmla="*/ 341 h 3320"/>
              <a:gd name="T116" fmla="*/ 1801 w 2620"/>
              <a:gd name="T117" fmla="*/ 183 h 3320"/>
              <a:gd name="T118" fmla="*/ 1892 w 2620"/>
              <a:gd name="T119" fmla="*/ 25 h 3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2620" h="3320">
                <a:moveTo>
                  <a:pt x="1979" y="2223"/>
                </a:moveTo>
                <a:lnTo>
                  <a:pt x="1962" y="2225"/>
                </a:lnTo>
                <a:lnTo>
                  <a:pt x="1947" y="2233"/>
                </a:lnTo>
                <a:lnTo>
                  <a:pt x="1935" y="2246"/>
                </a:lnTo>
                <a:lnTo>
                  <a:pt x="1926" y="2262"/>
                </a:lnTo>
                <a:lnTo>
                  <a:pt x="1923" y="2279"/>
                </a:lnTo>
                <a:lnTo>
                  <a:pt x="1923" y="2980"/>
                </a:lnTo>
                <a:lnTo>
                  <a:pt x="1926" y="2997"/>
                </a:lnTo>
                <a:lnTo>
                  <a:pt x="1935" y="3013"/>
                </a:lnTo>
                <a:lnTo>
                  <a:pt x="1947" y="3025"/>
                </a:lnTo>
                <a:lnTo>
                  <a:pt x="1962" y="3032"/>
                </a:lnTo>
                <a:lnTo>
                  <a:pt x="1979" y="3035"/>
                </a:lnTo>
                <a:lnTo>
                  <a:pt x="1980" y="3035"/>
                </a:lnTo>
                <a:lnTo>
                  <a:pt x="1998" y="3032"/>
                </a:lnTo>
                <a:lnTo>
                  <a:pt x="2013" y="3025"/>
                </a:lnTo>
                <a:lnTo>
                  <a:pt x="2025" y="3013"/>
                </a:lnTo>
                <a:lnTo>
                  <a:pt x="2033" y="2997"/>
                </a:lnTo>
                <a:lnTo>
                  <a:pt x="2036" y="2980"/>
                </a:lnTo>
                <a:lnTo>
                  <a:pt x="2036" y="2279"/>
                </a:lnTo>
                <a:lnTo>
                  <a:pt x="2033" y="2262"/>
                </a:lnTo>
                <a:lnTo>
                  <a:pt x="2025" y="2246"/>
                </a:lnTo>
                <a:lnTo>
                  <a:pt x="2013" y="2233"/>
                </a:lnTo>
                <a:lnTo>
                  <a:pt x="1998" y="2225"/>
                </a:lnTo>
                <a:lnTo>
                  <a:pt x="1980" y="2223"/>
                </a:lnTo>
                <a:lnTo>
                  <a:pt x="1979" y="2223"/>
                </a:lnTo>
                <a:close/>
                <a:moveTo>
                  <a:pt x="1457" y="2223"/>
                </a:moveTo>
                <a:lnTo>
                  <a:pt x="1440" y="2225"/>
                </a:lnTo>
                <a:lnTo>
                  <a:pt x="1425" y="2233"/>
                </a:lnTo>
                <a:lnTo>
                  <a:pt x="1413" y="2246"/>
                </a:lnTo>
                <a:lnTo>
                  <a:pt x="1405" y="2262"/>
                </a:lnTo>
                <a:lnTo>
                  <a:pt x="1402" y="2279"/>
                </a:lnTo>
                <a:lnTo>
                  <a:pt x="1402" y="2980"/>
                </a:lnTo>
                <a:lnTo>
                  <a:pt x="1405" y="2997"/>
                </a:lnTo>
                <a:lnTo>
                  <a:pt x="1413" y="3013"/>
                </a:lnTo>
                <a:lnTo>
                  <a:pt x="1425" y="3025"/>
                </a:lnTo>
                <a:lnTo>
                  <a:pt x="1440" y="3032"/>
                </a:lnTo>
                <a:lnTo>
                  <a:pt x="1457" y="3035"/>
                </a:lnTo>
                <a:lnTo>
                  <a:pt x="1459" y="3035"/>
                </a:lnTo>
                <a:lnTo>
                  <a:pt x="1477" y="3032"/>
                </a:lnTo>
                <a:lnTo>
                  <a:pt x="1492" y="3025"/>
                </a:lnTo>
                <a:lnTo>
                  <a:pt x="1504" y="3013"/>
                </a:lnTo>
                <a:lnTo>
                  <a:pt x="1512" y="2997"/>
                </a:lnTo>
                <a:lnTo>
                  <a:pt x="1515" y="2980"/>
                </a:lnTo>
                <a:lnTo>
                  <a:pt x="1515" y="2279"/>
                </a:lnTo>
                <a:lnTo>
                  <a:pt x="1512" y="2262"/>
                </a:lnTo>
                <a:lnTo>
                  <a:pt x="1504" y="2246"/>
                </a:lnTo>
                <a:lnTo>
                  <a:pt x="1492" y="2233"/>
                </a:lnTo>
                <a:lnTo>
                  <a:pt x="1477" y="2225"/>
                </a:lnTo>
                <a:lnTo>
                  <a:pt x="1459" y="2223"/>
                </a:lnTo>
                <a:lnTo>
                  <a:pt x="1457" y="2223"/>
                </a:lnTo>
                <a:close/>
                <a:moveTo>
                  <a:pt x="937" y="2223"/>
                </a:moveTo>
                <a:lnTo>
                  <a:pt x="919" y="2225"/>
                </a:lnTo>
                <a:lnTo>
                  <a:pt x="904" y="2233"/>
                </a:lnTo>
                <a:lnTo>
                  <a:pt x="892" y="2246"/>
                </a:lnTo>
                <a:lnTo>
                  <a:pt x="884" y="2262"/>
                </a:lnTo>
                <a:lnTo>
                  <a:pt x="881" y="2279"/>
                </a:lnTo>
                <a:lnTo>
                  <a:pt x="881" y="2980"/>
                </a:lnTo>
                <a:lnTo>
                  <a:pt x="884" y="2997"/>
                </a:lnTo>
                <a:lnTo>
                  <a:pt x="892" y="3013"/>
                </a:lnTo>
                <a:lnTo>
                  <a:pt x="904" y="3025"/>
                </a:lnTo>
                <a:lnTo>
                  <a:pt x="919" y="3032"/>
                </a:lnTo>
                <a:lnTo>
                  <a:pt x="937" y="3035"/>
                </a:lnTo>
                <a:lnTo>
                  <a:pt x="938" y="3035"/>
                </a:lnTo>
                <a:lnTo>
                  <a:pt x="955" y="3032"/>
                </a:lnTo>
                <a:lnTo>
                  <a:pt x="970" y="3025"/>
                </a:lnTo>
                <a:lnTo>
                  <a:pt x="983" y="3013"/>
                </a:lnTo>
                <a:lnTo>
                  <a:pt x="990" y="2997"/>
                </a:lnTo>
                <a:lnTo>
                  <a:pt x="993" y="2980"/>
                </a:lnTo>
                <a:lnTo>
                  <a:pt x="993" y="2279"/>
                </a:lnTo>
                <a:lnTo>
                  <a:pt x="990" y="2262"/>
                </a:lnTo>
                <a:lnTo>
                  <a:pt x="983" y="2246"/>
                </a:lnTo>
                <a:lnTo>
                  <a:pt x="970" y="2233"/>
                </a:lnTo>
                <a:lnTo>
                  <a:pt x="955" y="2225"/>
                </a:lnTo>
                <a:lnTo>
                  <a:pt x="938" y="2223"/>
                </a:lnTo>
                <a:lnTo>
                  <a:pt x="937" y="2223"/>
                </a:lnTo>
                <a:close/>
                <a:moveTo>
                  <a:pt x="416" y="2223"/>
                </a:moveTo>
                <a:lnTo>
                  <a:pt x="398" y="2225"/>
                </a:lnTo>
                <a:lnTo>
                  <a:pt x="382" y="2233"/>
                </a:lnTo>
                <a:lnTo>
                  <a:pt x="370" y="2246"/>
                </a:lnTo>
                <a:lnTo>
                  <a:pt x="362" y="2262"/>
                </a:lnTo>
                <a:lnTo>
                  <a:pt x="359" y="2279"/>
                </a:lnTo>
                <a:lnTo>
                  <a:pt x="359" y="2980"/>
                </a:lnTo>
                <a:lnTo>
                  <a:pt x="362" y="2997"/>
                </a:lnTo>
                <a:lnTo>
                  <a:pt x="370" y="3013"/>
                </a:lnTo>
                <a:lnTo>
                  <a:pt x="382" y="3025"/>
                </a:lnTo>
                <a:lnTo>
                  <a:pt x="398" y="3032"/>
                </a:lnTo>
                <a:lnTo>
                  <a:pt x="416" y="3035"/>
                </a:lnTo>
                <a:lnTo>
                  <a:pt x="417" y="3035"/>
                </a:lnTo>
                <a:lnTo>
                  <a:pt x="434" y="3032"/>
                </a:lnTo>
                <a:lnTo>
                  <a:pt x="450" y="3025"/>
                </a:lnTo>
                <a:lnTo>
                  <a:pt x="462" y="3013"/>
                </a:lnTo>
                <a:lnTo>
                  <a:pt x="469" y="2997"/>
                </a:lnTo>
                <a:lnTo>
                  <a:pt x="472" y="2980"/>
                </a:lnTo>
                <a:lnTo>
                  <a:pt x="472" y="2279"/>
                </a:lnTo>
                <a:lnTo>
                  <a:pt x="469" y="2262"/>
                </a:lnTo>
                <a:lnTo>
                  <a:pt x="462" y="2246"/>
                </a:lnTo>
                <a:lnTo>
                  <a:pt x="450" y="2233"/>
                </a:lnTo>
                <a:lnTo>
                  <a:pt x="434" y="2225"/>
                </a:lnTo>
                <a:lnTo>
                  <a:pt x="417" y="2223"/>
                </a:lnTo>
                <a:lnTo>
                  <a:pt x="416" y="2223"/>
                </a:lnTo>
                <a:close/>
                <a:moveTo>
                  <a:pt x="111" y="1939"/>
                </a:moveTo>
                <a:lnTo>
                  <a:pt x="2285" y="1939"/>
                </a:lnTo>
                <a:lnTo>
                  <a:pt x="2310" y="1942"/>
                </a:lnTo>
                <a:lnTo>
                  <a:pt x="2334" y="1950"/>
                </a:lnTo>
                <a:lnTo>
                  <a:pt x="2354" y="1963"/>
                </a:lnTo>
                <a:lnTo>
                  <a:pt x="2371" y="1980"/>
                </a:lnTo>
                <a:lnTo>
                  <a:pt x="2384" y="2000"/>
                </a:lnTo>
                <a:lnTo>
                  <a:pt x="2393" y="2024"/>
                </a:lnTo>
                <a:lnTo>
                  <a:pt x="2396" y="2049"/>
                </a:lnTo>
                <a:lnTo>
                  <a:pt x="2396" y="3209"/>
                </a:lnTo>
                <a:lnTo>
                  <a:pt x="2393" y="3234"/>
                </a:lnTo>
                <a:lnTo>
                  <a:pt x="2384" y="3258"/>
                </a:lnTo>
                <a:lnTo>
                  <a:pt x="2371" y="3279"/>
                </a:lnTo>
                <a:lnTo>
                  <a:pt x="2354" y="3296"/>
                </a:lnTo>
                <a:lnTo>
                  <a:pt x="2334" y="3309"/>
                </a:lnTo>
                <a:lnTo>
                  <a:pt x="2310" y="3317"/>
                </a:lnTo>
                <a:lnTo>
                  <a:pt x="2285" y="3320"/>
                </a:lnTo>
                <a:lnTo>
                  <a:pt x="111" y="3320"/>
                </a:lnTo>
                <a:lnTo>
                  <a:pt x="86" y="3317"/>
                </a:lnTo>
                <a:lnTo>
                  <a:pt x="62" y="3309"/>
                </a:lnTo>
                <a:lnTo>
                  <a:pt x="41" y="3296"/>
                </a:lnTo>
                <a:lnTo>
                  <a:pt x="24" y="3279"/>
                </a:lnTo>
                <a:lnTo>
                  <a:pt x="11" y="3258"/>
                </a:lnTo>
                <a:lnTo>
                  <a:pt x="3" y="3234"/>
                </a:lnTo>
                <a:lnTo>
                  <a:pt x="0" y="3209"/>
                </a:lnTo>
                <a:lnTo>
                  <a:pt x="0" y="2049"/>
                </a:lnTo>
                <a:lnTo>
                  <a:pt x="3" y="2024"/>
                </a:lnTo>
                <a:lnTo>
                  <a:pt x="11" y="2000"/>
                </a:lnTo>
                <a:lnTo>
                  <a:pt x="24" y="1980"/>
                </a:lnTo>
                <a:lnTo>
                  <a:pt x="41" y="1963"/>
                </a:lnTo>
                <a:lnTo>
                  <a:pt x="62" y="1950"/>
                </a:lnTo>
                <a:lnTo>
                  <a:pt x="86" y="1942"/>
                </a:lnTo>
                <a:lnTo>
                  <a:pt x="111" y="1939"/>
                </a:lnTo>
                <a:close/>
                <a:moveTo>
                  <a:pt x="1142" y="1029"/>
                </a:moveTo>
                <a:lnTo>
                  <a:pt x="1170" y="1034"/>
                </a:lnTo>
                <a:lnTo>
                  <a:pt x="1198" y="1036"/>
                </a:lnTo>
                <a:lnTo>
                  <a:pt x="1226" y="1034"/>
                </a:lnTo>
                <a:lnTo>
                  <a:pt x="1253" y="1029"/>
                </a:lnTo>
                <a:lnTo>
                  <a:pt x="1253" y="1140"/>
                </a:lnTo>
                <a:lnTo>
                  <a:pt x="1282" y="1150"/>
                </a:lnTo>
                <a:lnTo>
                  <a:pt x="1308" y="1164"/>
                </a:lnTo>
                <a:lnTo>
                  <a:pt x="1334" y="1182"/>
                </a:lnTo>
                <a:lnTo>
                  <a:pt x="1355" y="1203"/>
                </a:lnTo>
                <a:lnTo>
                  <a:pt x="1374" y="1228"/>
                </a:lnTo>
                <a:lnTo>
                  <a:pt x="1389" y="1258"/>
                </a:lnTo>
                <a:lnTo>
                  <a:pt x="1400" y="1290"/>
                </a:lnTo>
                <a:lnTo>
                  <a:pt x="1406" y="1322"/>
                </a:lnTo>
                <a:lnTo>
                  <a:pt x="1406" y="1356"/>
                </a:lnTo>
                <a:lnTo>
                  <a:pt x="1401" y="1389"/>
                </a:lnTo>
                <a:lnTo>
                  <a:pt x="1392" y="1419"/>
                </a:lnTo>
                <a:lnTo>
                  <a:pt x="1380" y="1445"/>
                </a:lnTo>
                <a:lnTo>
                  <a:pt x="1364" y="1469"/>
                </a:lnTo>
                <a:lnTo>
                  <a:pt x="1345" y="1491"/>
                </a:lnTo>
                <a:lnTo>
                  <a:pt x="1323" y="1509"/>
                </a:lnTo>
                <a:lnTo>
                  <a:pt x="2167" y="1797"/>
                </a:lnTo>
                <a:lnTo>
                  <a:pt x="2144" y="1867"/>
                </a:lnTo>
                <a:lnTo>
                  <a:pt x="1210" y="1549"/>
                </a:lnTo>
                <a:lnTo>
                  <a:pt x="1204" y="1549"/>
                </a:lnTo>
                <a:lnTo>
                  <a:pt x="1198" y="1550"/>
                </a:lnTo>
                <a:lnTo>
                  <a:pt x="1186" y="1549"/>
                </a:lnTo>
                <a:lnTo>
                  <a:pt x="252" y="1867"/>
                </a:lnTo>
                <a:lnTo>
                  <a:pt x="228" y="1797"/>
                </a:lnTo>
                <a:lnTo>
                  <a:pt x="1075" y="1509"/>
                </a:lnTo>
                <a:lnTo>
                  <a:pt x="1071" y="1507"/>
                </a:lnTo>
                <a:lnTo>
                  <a:pt x="1068" y="1505"/>
                </a:lnTo>
                <a:lnTo>
                  <a:pt x="1045" y="1483"/>
                </a:lnTo>
                <a:lnTo>
                  <a:pt x="1025" y="1459"/>
                </a:lnTo>
                <a:lnTo>
                  <a:pt x="1010" y="1432"/>
                </a:lnTo>
                <a:lnTo>
                  <a:pt x="998" y="1403"/>
                </a:lnTo>
                <a:lnTo>
                  <a:pt x="991" y="1373"/>
                </a:lnTo>
                <a:lnTo>
                  <a:pt x="988" y="1341"/>
                </a:lnTo>
                <a:lnTo>
                  <a:pt x="991" y="1324"/>
                </a:lnTo>
                <a:lnTo>
                  <a:pt x="999" y="1309"/>
                </a:lnTo>
                <a:lnTo>
                  <a:pt x="1012" y="1297"/>
                </a:lnTo>
                <a:lnTo>
                  <a:pt x="1027" y="1289"/>
                </a:lnTo>
                <a:lnTo>
                  <a:pt x="1044" y="1286"/>
                </a:lnTo>
                <a:lnTo>
                  <a:pt x="1062" y="1289"/>
                </a:lnTo>
                <a:lnTo>
                  <a:pt x="1077" y="1297"/>
                </a:lnTo>
                <a:lnTo>
                  <a:pt x="1089" y="1309"/>
                </a:lnTo>
                <a:lnTo>
                  <a:pt x="1096" y="1324"/>
                </a:lnTo>
                <a:lnTo>
                  <a:pt x="1099" y="1341"/>
                </a:lnTo>
                <a:lnTo>
                  <a:pt x="1102" y="1363"/>
                </a:lnTo>
                <a:lnTo>
                  <a:pt x="1109" y="1384"/>
                </a:lnTo>
                <a:lnTo>
                  <a:pt x="1121" y="1402"/>
                </a:lnTo>
                <a:lnTo>
                  <a:pt x="1136" y="1419"/>
                </a:lnTo>
                <a:lnTo>
                  <a:pt x="1155" y="1431"/>
                </a:lnTo>
                <a:lnTo>
                  <a:pt x="1177" y="1438"/>
                </a:lnTo>
                <a:lnTo>
                  <a:pt x="1199" y="1440"/>
                </a:lnTo>
                <a:lnTo>
                  <a:pt x="1222" y="1437"/>
                </a:lnTo>
                <a:lnTo>
                  <a:pt x="1242" y="1430"/>
                </a:lnTo>
                <a:lnTo>
                  <a:pt x="1260" y="1419"/>
                </a:lnTo>
                <a:lnTo>
                  <a:pt x="1275" y="1403"/>
                </a:lnTo>
                <a:lnTo>
                  <a:pt x="1286" y="1385"/>
                </a:lnTo>
                <a:lnTo>
                  <a:pt x="1293" y="1365"/>
                </a:lnTo>
                <a:lnTo>
                  <a:pt x="1296" y="1345"/>
                </a:lnTo>
                <a:lnTo>
                  <a:pt x="1294" y="1325"/>
                </a:lnTo>
                <a:lnTo>
                  <a:pt x="1289" y="1306"/>
                </a:lnTo>
                <a:lnTo>
                  <a:pt x="1280" y="1288"/>
                </a:lnTo>
                <a:lnTo>
                  <a:pt x="1268" y="1273"/>
                </a:lnTo>
                <a:lnTo>
                  <a:pt x="1253" y="1261"/>
                </a:lnTo>
                <a:lnTo>
                  <a:pt x="1236" y="1251"/>
                </a:lnTo>
                <a:lnTo>
                  <a:pt x="1217" y="1246"/>
                </a:lnTo>
                <a:lnTo>
                  <a:pt x="1197" y="1238"/>
                </a:lnTo>
                <a:lnTo>
                  <a:pt x="1179" y="1227"/>
                </a:lnTo>
                <a:lnTo>
                  <a:pt x="1164" y="1213"/>
                </a:lnTo>
                <a:lnTo>
                  <a:pt x="1152" y="1195"/>
                </a:lnTo>
                <a:lnTo>
                  <a:pt x="1145" y="1176"/>
                </a:lnTo>
                <a:lnTo>
                  <a:pt x="1142" y="1155"/>
                </a:lnTo>
                <a:lnTo>
                  <a:pt x="1142" y="1029"/>
                </a:lnTo>
                <a:close/>
                <a:moveTo>
                  <a:pt x="1198" y="687"/>
                </a:moveTo>
                <a:lnTo>
                  <a:pt x="1177" y="689"/>
                </a:lnTo>
                <a:lnTo>
                  <a:pt x="1158" y="696"/>
                </a:lnTo>
                <a:lnTo>
                  <a:pt x="1140" y="707"/>
                </a:lnTo>
                <a:lnTo>
                  <a:pt x="1126" y="721"/>
                </a:lnTo>
                <a:lnTo>
                  <a:pt x="1115" y="738"/>
                </a:lnTo>
                <a:lnTo>
                  <a:pt x="1108" y="758"/>
                </a:lnTo>
                <a:lnTo>
                  <a:pt x="1106" y="779"/>
                </a:lnTo>
                <a:lnTo>
                  <a:pt x="1108" y="800"/>
                </a:lnTo>
                <a:lnTo>
                  <a:pt x="1115" y="819"/>
                </a:lnTo>
                <a:lnTo>
                  <a:pt x="1126" y="836"/>
                </a:lnTo>
                <a:lnTo>
                  <a:pt x="1140" y="850"/>
                </a:lnTo>
                <a:lnTo>
                  <a:pt x="1158" y="861"/>
                </a:lnTo>
                <a:lnTo>
                  <a:pt x="1177" y="868"/>
                </a:lnTo>
                <a:lnTo>
                  <a:pt x="1198" y="870"/>
                </a:lnTo>
                <a:lnTo>
                  <a:pt x="1219" y="868"/>
                </a:lnTo>
                <a:lnTo>
                  <a:pt x="1238" y="861"/>
                </a:lnTo>
                <a:lnTo>
                  <a:pt x="1255" y="850"/>
                </a:lnTo>
                <a:lnTo>
                  <a:pt x="1269" y="836"/>
                </a:lnTo>
                <a:lnTo>
                  <a:pt x="1280" y="819"/>
                </a:lnTo>
                <a:lnTo>
                  <a:pt x="1287" y="800"/>
                </a:lnTo>
                <a:lnTo>
                  <a:pt x="1289" y="779"/>
                </a:lnTo>
                <a:lnTo>
                  <a:pt x="1287" y="758"/>
                </a:lnTo>
                <a:lnTo>
                  <a:pt x="1280" y="738"/>
                </a:lnTo>
                <a:lnTo>
                  <a:pt x="1269" y="721"/>
                </a:lnTo>
                <a:lnTo>
                  <a:pt x="1255" y="707"/>
                </a:lnTo>
                <a:lnTo>
                  <a:pt x="1238" y="696"/>
                </a:lnTo>
                <a:lnTo>
                  <a:pt x="1219" y="689"/>
                </a:lnTo>
                <a:lnTo>
                  <a:pt x="1198" y="687"/>
                </a:lnTo>
                <a:close/>
                <a:moveTo>
                  <a:pt x="1198" y="596"/>
                </a:moveTo>
                <a:lnTo>
                  <a:pt x="1231" y="599"/>
                </a:lnTo>
                <a:lnTo>
                  <a:pt x="1262" y="607"/>
                </a:lnTo>
                <a:lnTo>
                  <a:pt x="1290" y="621"/>
                </a:lnTo>
                <a:lnTo>
                  <a:pt x="1316" y="639"/>
                </a:lnTo>
                <a:lnTo>
                  <a:pt x="1338" y="661"/>
                </a:lnTo>
                <a:lnTo>
                  <a:pt x="1356" y="686"/>
                </a:lnTo>
                <a:lnTo>
                  <a:pt x="1370" y="715"/>
                </a:lnTo>
                <a:lnTo>
                  <a:pt x="1378" y="745"/>
                </a:lnTo>
                <a:lnTo>
                  <a:pt x="1381" y="779"/>
                </a:lnTo>
                <a:lnTo>
                  <a:pt x="1378" y="812"/>
                </a:lnTo>
                <a:lnTo>
                  <a:pt x="1370" y="843"/>
                </a:lnTo>
                <a:lnTo>
                  <a:pt x="1356" y="871"/>
                </a:lnTo>
                <a:lnTo>
                  <a:pt x="1338" y="897"/>
                </a:lnTo>
                <a:lnTo>
                  <a:pt x="1316" y="919"/>
                </a:lnTo>
                <a:lnTo>
                  <a:pt x="1290" y="937"/>
                </a:lnTo>
                <a:lnTo>
                  <a:pt x="1262" y="951"/>
                </a:lnTo>
                <a:lnTo>
                  <a:pt x="1231" y="959"/>
                </a:lnTo>
                <a:lnTo>
                  <a:pt x="1198" y="962"/>
                </a:lnTo>
                <a:lnTo>
                  <a:pt x="1165" y="959"/>
                </a:lnTo>
                <a:lnTo>
                  <a:pt x="1134" y="951"/>
                </a:lnTo>
                <a:lnTo>
                  <a:pt x="1105" y="937"/>
                </a:lnTo>
                <a:lnTo>
                  <a:pt x="1080" y="919"/>
                </a:lnTo>
                <a:lnTo>
                  <a:pt x="1058" y="897"/>
                </a:lnTo>
                <a:lnTo>
                  <a:pt x="1040" y="871"/>
                </a:lnTo>
                <a:lnTo>
                  <a:pt x="1026" y="843"/>
                </a:lnTo>
                <a:lnTo>
                  <a:pt x="1018" y="812"/>
                </a:lnTo>
                <a:lnTo>
                  <a:pt x="1015" y="779"/>
                </a:lnTo>
                <a:lnTo>
                  <a:pt x="1018" y="745"/>
                </a:lnTo>
                <a:lnTo>
                  <a:pt x="1026" y="715"/>
                </a:lnTo>
                <a:lnTo>
                  <a:pt x="1040" y="686"/>
                </a:lnTo>
                <a:lnTo>
                  <a:pt x="1058" y="661"/>
                </a:lnTo>
                <a:lnTo>
                  <a:pt x="1080" y="639"/>
                </a:lnTo>
                <a:lnTo>
                  <a:pt x="1105" y="621"/>
                </a:lnTo>
                <a:lnTo>
                  <a:pt x="1134" y="607"/>
                </a:lnTo>
                <a:lnTo>
                  <a:pt x="1165" y="599"/>
                </a:lnTo>
                <a:lnTo>
                  <a:pt x="1198" y="596"/>
                </a:lnTo>
                <a:close/>
                <a:moveTo>
                  <a:pt x="2200" y="323"/>
                </a:moveTo>
                <a:lnTo>
                  <a:pt x="2620" y="914"/>
                </a:lnTo>
                <a:lnTo>
                  <a:pt x="2464" y="1012"/>
                </a:lnTo>
                <a:lnTo>
                  <a:pt x="2050" y="432"/>
                </a:lnTo>
                <a:lnTo>
                  <a:pt x="2087" y="419"/>
                </a:lnTo>
                <a:lnTo>
                  <a:pt x="2120" y="401"/>
                </a:lnTo>
                <a:lnTo>
                  <a:pt x="2150" y="379"/>
                </a:lnTo>
                <a:lnTo>
                  <a:pt x="2177" y="353"/>
                </a:lnTo>
                <a:lnTo>
                  <a:pt x="2200" y="323"/>
                </a:lnTo>
                <a:close/>
                <a:moveTo>
                  <a:pt x="1742" y="268"/>
                </a:moveTo>
                <a:lnTo>
                  <a:pt x="1757" y="303"/>
                </a:lnTo>
                <a:lnTo>
                  <a:pt x="1778" y="335"/>
                </a:lnTo>
                <a:lnTo>
                  <a:pt x="1802" y="363"/>
                </a:lnTo>
                <a:lnTo>
                  <a:pt x="1830" y="388"/>
                </a:lnTo>
                <a:lnTo>
                  <a:pt x="1861" y="408"/>
                </a:lnTo>
                <a:lnTo>
                  <a:pt x="1440" y="695"/>
                </a:lnTo>
                <a:lnTo>
                  <a:pt x="1426" y="661"/>
                </a:lnTo>
                <a:lnTo>
                  <a:pt x="1407" y="630"/>
                </a:lnTo>
                <a:lnTo>
                  <a:pt x="1384" y="602"/>
                </a:lnTo>
                <a:lnTo>
                  <a:pt x="1357" y="576"/>
                </a:lnTo>
                <a:lnTo>
                  <a:pt x="1327" y="556"/>
                </a:lnTo>
                <a:lnTo>
                  <a:pt x="1742" y="268"/>
                </a:lnTo>
                <a:close/>
                <a:moveTo>
                  <a:pt x="1984" y="92"/>
                </a:moveTo>
                <a:lnTo>
                  <a:pt x="1964" y="94"/>
                </a:lnTo>
                <a:lnTo>
                  <a:pt x="1944" y="101"/>
                </a:lnTo>
                <a:lnTo>
                  <a:pt x="1928" y="112"/>
                </a:lnTo>
                <a:lnTo>
                  <a:pt x="1912" y="126"/>
                </a:lnTo>
                <a:lnTo>
                  <a:pt x="1902" y="143"/>
                </a:lnTo>
                <a:lnTo>
                  <a:pt x="1895" y="162"/>
                </a:lnTo>
                <a:lnTo>
                  <a:pt x="1892" y="183"/>
                </a:lnTo>
                <a:lnTo>
                  <a:pt x="1895" y="204"/>
                </a:lnTo>
                <a:lnTo>
                  <a:pt x="1902" y="223"/>
                </a:lnTo>
                <a:lnTo>
                  <a:pt x="1912" y="240"/>
                </a:lnTo>
                <a:lnTo>
                  <a:pt x="1928" y="255"/>
                </a:lnTo>
                <a:lnTo>
                  <a:pt x="1944" y="266"/>
                </a:lnTo>
                <a:lnTo>
                  <a:pt x="1964" y="273"/>
                </a:lnTo>
                <a:lnTo>
                  <a:pt x="1984" y="275"/>
                </a:lnTo>
                <a:lnTo>
                  <a:pt x="2005" y="273"/>
                </a:lnTo>
                <a:lnTo>
                  <a:pt x="2025" y="266"/>
                </a:lnTo>
                <a:lnTo>
                  <a:pt x="2041" y="255"/>
                </a:lnTo>
                <a:lnTo>
                  <a:pt x="2056" y="240"/>
                </a:lnTo>
                <a:lnTo>
                  <a:pt x="2066" y="223"/>
                </a:lnTo>
                <a:lnTo>
                  <a:pt x="2073" y="204"/>
                </a:lnTo>
                <a:lnTo>
                  <a:pt x="2076" y="183"/>
                </a:lnTo>
                <a:lnTo>
                  <a:pt x="2073" y="162"/>
                </a:lnTo>
                <a:lnTo>
                  <a:pt x="2066" y="143"/>
                </a:lnTo>
                <a:lnTo>
                  <a:pt x="2056" y="126"/>
                </a:lnTo>
                <a:lnTo>
                  <a:pt x="2041" y="112"/>
                </a:lnTo>
                <a:lnTo>
                  <a:pt x="2025" y="101"/>
                </a:lnTo>
                <a:lnTo>
                  <a:pt x="2005" y="94"/>
                </a:lnTo>
                <a:lnTo>
                  <a:pt x="1984" y="92"/>
                </a:lnTo>
                <a:close/>
                <a:moveTo>
                  <a:pt x="1984" y="0"/>
                </a:moveTo>
                <a:lnTo>
                  <a:pt x="2017" y="3"/>
                </a:lnTo>
                <a:lnTo>
                  <a:pt x="2048" y="11"/>
                </a:lnTo>
                <a:lnTo>
                  <a:pt x="2076" y="25"/>
                </a:lnTo>
                <a:lnTo>
                  <a:pt x="2103" y="43"/>
                </a:lnTo>
                <a:lnTo>
                  <a:pt x="2125" y="65"/>
                </a:lnTo>
                <a:lnTo>
                  <a:pt x="2143" y="91"/>
                </a:lnTo>
                <a:lnTo>
                  <a:pt x="2156" y="120"/>
                </a:lnTo>
                <a:lnTo>
                  <a:pt x="2165" y="150"/>
                </a:lnTo>
                <a:lnTo>
                  <a:pt x="2168" y="183"/>
                </a:lnTo>
                <a:lnTo>
                  <a:pt x="2165" y="216"/>
                </a:lnTo>
                <a:lnTo>
                  <a:pt x="2156" y="247"/>
                </a:lnTo>
                <a:lnTo>
                  <a:pt x="2143" y="276"/>
                </a:lnTo>
                <a:lnTo>
                  <a:pt x="2125" y="302"/>
                </a:lnTo>
                <a:lnTo>
                  <a:pt x="2103" y="323"/>
                </a:lnTo>
                <a:lnTo>
                  <a:pt x="2076" y="341"/>
                </a:lnTo>
                <a:lnTo>
                  <a:pt x="2048" y="355"/>
                </a:lnTo>
                <a:lnTo>
                  <a:pt x="2017" y="363"/>
                </a:lnTo>
                <a:lnTo>
                  <a:pt x="1984" y="366"/>
                </a:lnTo>
                <a:lnTo>
                  <a:pt x="1952" y="363"/>
                </a:lnTo>
                <a:lnTo>
                  <a:pt x="1920" y="355"/>
                </a:lnTo>
                <a:lnTo>
                  <a:pt x="1892" y="341"/>
                </a:lnTo>
                <a:lnTo>
                  <a:pt x="1866" y="323"/>
                </a:lnTo>
                <a:lnTo>
                  <a:pt x="1844" y="302"/>
                </a:lnTo>
                <a:lnTo>
                  <a:pt x="1826" y="276"/>
                </a:lnTo>
                <a:lnTo>
                  <a:pt x="1813" y="247"/>
                </a:lnTo>
                <a:lnTo>
                  <a:pt x="1804" y="216"/>
                </a:lnTo>
                <a:lnTo>
                  <a:pt x="1801" y="183"/>
                </a:lnTo>
                <a:lnTo>
                  <a:pt x="1804" y="150"/>
                </a:lnTo>
                <a:lnTo>
                  <a:pt x="1813" y="120"/>
                </a:lnTo>
                <a:lnTo>
                  <a:pt x="1826" y="91"/>
                </a:lnTo>
                <a:lnTo>
                  <a:pt x="1844" y="65"/>
                </a:lnTo>
                <a:lnTo>
                  <a:pt x="1866" y="43"/>
                </a:lnTo>
                <a:lnTo>
                  <a:pt x="1892" y="25"/>
                </a:lnTo>
                <a:lnTo>
                  <a:pt x="1920" y="11"/>
                </a:lnTo>
                <a:lnTo>
                  <a:pt x="1952" y="3"/>
                </a:lnTo>
                <a:lnTo>
                  <a:pt x="1984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5" name="Freeform 536">
            <a:extLst>
              <a:ext uri="{FF2B5EF4-FFF2-40B4-BE49-F238E27FC236}">
                <a16:creationId xmlns:a16="http://schemas.microsoft.com/office/drawing/2014/main" id="{3DD7EB23-7BFF-973F-805E-8266D3FD445C}"/>
              </a:ext>
            </a:extLst>
          </p:cNvPr>
          <p:cNvSpPr>
            <a:spLocks noEditPoints="1"/>
          </p:cNvSpPr>
          <p:nvPr/>
        </p:nvSpPr>
        <p:spPr bwMode="auto">
          <a:xfrm>
            <a:off x="4751298" y="5292421"/>
            <a:ext cx="538163" cy="414338"/>
          </a:xfrm>
          <a:custGeom>
            <a:avLst/>
            <a:gdLst>
              <a:gd name="T0" fmla="*/ 3055 w 3394"/>
              <a:gd name="T1" fmla="*/ 619 h 2610"/>
              <a:gd name="T2" fmla="*/ 340 w 3394"/>
              <a:gd name="T3" fmla="*/ 619 h 2610"/>
              <a:gd name="T4" fmla="*/ 574 w 3394"/>
              <a:gd name="T5" fmla="*/ 355 h 2610"/>
              <a:gd name="T6" fmla="*/ 1310 w 3394"/>
              <a:gd name="T7" fmla="*/ 2 h 2610"/>
              <a:gd name="T8" fmla="*/ 1445 w 3394"/>
              <a:gd name="T9" fmla="*/ 35 h 2610"/>
              <a:gd name="T10" fmla="*/ 1556 w 3394"/>
              <a:gd name="T11" fmla="*/ 99 h 2610"/>
              <a:gd name="T12" fmla="*/ 1648 w 3394"/>
              <a:gd name="T13" fmla="*/ 185 h 2610"/>
              <a:gd name="T14" fmla="*/ 1721 w 3394"/>
              <a:gd name="T15" fmla="*/ 217 h 2610"/>
              <a:gd name="T16" fmla="*/ 1805 w 3394"/>
              <a:gd name="T17" fmla="*/ 126 h 2610"/>
              <a:gd name="T18" fmla="*/ 1910 w 3394"/>
              <a:gd name="T19" fmla="*/ 53 h 2610"/>
              <a:gd name="T20" fmla="*/ 2037 w 3394"/>
              <a:gd name="T21" fmla="*/ 9 h 2610"/>
              <a:gd name="T22" fmla="*/ 2661 w 3394"/>
              <a:gd name="T23" fmla="*/ 0 h 2610"/>
              <a:gd name="T24" fmla="*/ 2790 w 3394"/>
              <a:gd name="T25" fmla="*/ 19 h 2610"/>
              <a:gd name="T26" fmla="*/ 2903 w 3394"/>
              <a:gd name="T27" fmla="*/ 78 h 2610"/>
              <a:gd name="T28" fmla="*/ 3394 w 3394"/>
              <a:gd name="T29" fmla="*/ 620 h 2610"/>
              <a:gd name="T30" fmla="*/ 3355 w 3394"/>
              <a:gd name="T31" fmla="*/ 788 h 2610"/>
              <a:gd name="T32" fmla="*/ 3271 w 3394"/>
              <a:gd name="T33" fmla="*/ 933 h 2610"/>
              <a:gd name="T34" fmla="*/ 3149 w 3394"/>
              <a:gd name="T35" fmla="*/ 1047 h 2610"/>
              <a:gd name="T36" fmla="*/ 2998 w 3394"/>
              <a:gd name="T37" fmla="*/ 1121 h 2610"/>
              <a:gd name="T38" fmla="*/ 2824 w 3394"/>
              <a:gd name="T39" fmla="*/ 1147 h 2610"/>
              <a:gd name="T40" fmla="*/ 2651 w 3394"/>
              <a:gd name="T41" fmla="*/ 1121 h 2610"/>
              <a:gd name="T42" fmla="*/ 2499 w 3394"/>
              <a:gd name="T43" fmla="*/ 1047 h 2610"/>
              <a:gd name="T44" fmla="*/ 2377 w 3394"/>
              <a:gd name="T45" fmla="*/ 933 h 2610"/>
              <a:gd name="T46" fmla="*/ 2293 w 3394"/>
              <a:gd name="T47" fmla="*/ 788 h 2610"/>
              <a:gd name="T48" fmla="*/ 2254 w 3394"/>
              <a:gd name="T49" fmla="*/ 620 h 2610"/>
              <a:gd name="T50" fmla="*/ 2100 w 3394"/>
              <a:gd name="T51" fmla="*/ 242 h 2610"/>
              <a:gd name="T52" fmla="*/ 2008 w 3394"/>
              <a:gd name="T53" fmla="*/ 274 h 2610"/>
              <a:gd name="T54" fmla="*/ 1933 w 3394"/>
              <a:gd name="T55" fmla="*/ 336 h 2610"/>
              <a:gd name="T56" fmla="*/ 1874 w 3394"/>
              <a:gd name="T57" fmla="*/ 416 h 2610"/>
              <a:gd name="T58" fmla="*/ 1842 w 3394"/>
              <a:gd name="T59" fmla="*/ 1946 h 2610"/>
              <a:gd name="T60" fmla="*/ 2331 w 3394"/>
              <a:gd name="T61" fmla="*/ 1957 h 2610"/>
              <a:gd name="T62" fmla="*/ 2412 w 3394"/>
              <a:gd name="T63" fmla="*/ 2007 h 2610"/>
              <a:gd name="T64" fmla="*/ 2463 w 3394"/>
              <a:gd name="T65" fmla="*/ 2088 h 2610"/>
              <a:gd name="T66" fmla="*/ 2474 w 3394"/>
              <a:gd name="T67" fmla="*/ 2229 h 2610"/>
              <a:gd name="T68" fmla="*/ 2591 w 3394"/>
              <a:gd name="T69" fmla="*/ 2239 h 2610"/>
              <a:gd name="T70" fmla="*/ 2673 w 3394"/>
              <a:gd name="T71" fmla="*/ 2289 h 2610"/>
              <a:gd name="T72" fmla="*/ 2723 w 3394"/>
              <a:gd name="T73" fmla="*/ 2371 h 2610"/>
              <a:gd name="T74" fmla="*/ 2734 w 3394"/>
              <a:gd name="T75" fmla="*/ 2610 h 2610"/>
              <a:gd name="T76" fmla="*/ 594 w 3394"/>
              <a:gd name="T77" fmla="*/ 2402 h 2610"/>
              <a:gd name="T78" fmla="*/ 632 w 3394"/>
              <a:gd name="T79" fmla="*/ 2313 h 2610"/>
              <a:gd name="T80" fmla="*/ 705 w 3394"/>
              <a:gd name="T81" fmla="*/ 2252 h 2610"/>
              <a:gd name="T82" fmla="*/ 801 w 3394"/>
              <a:gd name="T83" fmla="*/ 2229 h 2610"/>
              <a:gd name="T84" fmla="*/ 861 w 3394"/>
              <a:gd name="T85" fmla="*/ 2119 h 2610"/>
              <a:gd name="T86" fmla="*/ 898 w 3394"/>
              <a:gd name="T87" fmla="*/ 2031 h 2610"/>
              <a:gd name="T88" fmla="*/ 971 w 3394"/>
              <a:gd name="T89" fmla="*/ 1969 h 2610"/>
              <a:gd name="T90" fmla="*/ 1067 w 3394"/>
              <a:gd name="T91" fmla="*/ 1946 h 2610"/>
              <a:gd name="T92" fmla="*/ 1462 w 3394"/>
              <a:gd name="T93" fmla="*/ 339 h 2610"/>
              <a:gd name="T94" fmla="*/ 1387 w 3394"/>
              <a:gd name="T95" fmla="*/ 275 h 2610"/>
              <a:gd name="T96" fmla="*/ 1295 w 3394"/>
              <a:gd name="T97" fmla="*/ 242 h 2610"/>
              <a:gd name="T98" fmla="*/ 1140 w 3394"/>
              <a:gd name="T99" fmla="*/ 619 h 2610"/>
              <a:gd name="T100" fmla="*/ 1102 w 3394"/>
              <a:gd name="T101" fmla="*/ 787 h 2610"/>
              <a:gd name="T102" fmla="*/ 1017 w 3394"/>
              <a:gd name="T103" fmla="*/ 932 h 2610"/>
              <a:gd name="T104" fmla="*/ 895 w 3394"/>
              <a:gd name="T105" fmla="*/ 1047 h 2610"/>
              <a:gd name="T106" fmla="*/ 743 w 3394"/>
              <a:gd name="T107" fmla="*/ 1121 h 2610"/>
              <a:gd name="T108" fmla="*/ 570 w 3394"/>
              <a:gd name="T109" fmla="*/ 1147 h 2610"/>
              <a:gd name="T110" fmla="*/ 396 w 3394"/>
              <a:gd name="T111" fmla="*/ 1121 h 2610"/>
              <a:gd name="T112" fmla="*/ 245 w 3394"/>
              <a:gd name="T113" fmla="*/ 1047 h 2610"/>
              <a:gd name="T114" fmla="*/ 123 w 3394"/>
              <a:gd name="T115" fmla="*/ 932 h 2610"/>
              <a:gd name="T116" fmla="*/ 39 w 3394"/>
              <a:gd name="T117" fmla="*/ 787 h 2610"/>
              <a:gd name="T118" fmla="*/ 0 w 3394"/>
              <a:gd name="T119" fmla="*/ 619 h 2610"/>
              <a:gd name="T120" fmla="*/ 491 w 3394"/>
              <a:gd name="T121" fmla="*/ 78 h 2610"/>
              <a:gd name="T122" fmla="*/ 605 w 3394"/>
              <a:gd name="T123" fmla="*/ 19 h 2610"/>
              <a:gd name="T124" fmla="*/ 733 w 3394"/>
              <a:gd name="T125" fmla="*/ 0 h 26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394" h="2610">
                <a:moveTo>
                  <a:pt x="2820" y="355"/>
                </a:moveTo>
                <a:lnTo>
                  <a:pt x="2586" y="619"/>
                </a:lnTo>
                <a:lnTo>
                  <a:pt x="3055" y="619"/>
                </a:lnTo>
                <a:lnTo>
                  <a:pt x="2820" y="355"/>
                </a:lnTo>
                <a:close/>
                <a:moveTo>
                  <a:pt x="574" y="355"/>
                </a:moveTo>
                <a:lnTo>
                  <a:pt x="340" y="619"/>
                </a:lnTo>
                <a:lnTo>
                  <a:pt x="340" y="620"/>
                </a:lnTo>
                <a:lnTo>
                  <a:pt x="809" y="620"/>
                </a:lnTo>
                <a:lnTo>
                  <a:pt x="574" y="355"/>
                </a:lnTo>
                <a:close/>
                <a:moveTo>
                  <a:pt x="733" y="0"/>
                </a:moveTo>
                <a:lnTo>
                  <a:pt x="1260" y="0"/>
                </a:lnTo>
                <a:lnTo>
                  <a:pt x="1310" y="2"/>
                </a:lnTo>
                <a:lnTo>
                  <a:pt x="1358" y="9"/>
                </a:lnTo>
                <a:lnTo>
                  <a:pt x="1403" y="19"/>
                </a:lnTo>
                <a:lnTo>
                  <a:pt x="1445" y="35"/>
                </a:lnTo>
                <a:lnTo>
                  <a:pt x="1485" y="53"/>
                </a:lnTo>
                <a:lnTo>
                  <a:pt x="1522" y="75"/>
                </a:lnTo>
                <a:lnTo>
                  <a:pt x="1556" y="99"/>
                </a:lnTo>
                <a:lnTo>
                  <a:pt x="1589" y="126"/>
                </a:lnTo>
                <a:lnTo>
                  <a:pt x="1619" y="155"/>
                </a:lnTo>
                <a:lnTo>
                  <a:pt x="1648" y="185"/>
                </a:lnTo>
                <a:lnTo>
                  <a:pt x="1674" y="217"/>
                </a:lnTo>
                <a:lnTo>
                  <a:pt x="1697" y="249"/>
                </a:lnTo>
                <a:lnTo>
                  <a:pt x="1721" y="217"/>
                </a:lnTo>
                <a:lnTo>
                  <a:pt x="1748" y="185"/>
                </a:lnTo>
                <a:lnTo>
                  <a:pt x="1775" y="155"/>
                </a:lnTo>
                <a:lnTo>
                  <a:pt x="1805" y="126"/>
                </a:lnTo>
                <a:lnTo>
                  <a:pt x="1838" y="99"/>
                </a:lnTo>
                <a:lnTo>
                  <a:pt x="1873" y="75"/>
                </a:lnTo>
                <a:lnTo>
                  <a:pt x="1910" y="53"/>
                </a:lnTo>
                <a:lnTo>
                  <a:pt x="1950" y="35"/>
                </a:lnTo>
                <a:lnTo>
                  <a:pt x="1992" y="19"/>
                </a:lnTo>
                <a:lnTo>
                  <a:pt x="2037" y="9"/>
                </a:lnTo>
                <a:lnTo>
                  <a:pt x="2084" y="2"/>
                </a:lnTo>
                <a:lnTo>
                  <a:pt x="2135" y="0"/>
                </a:lnTo>
                <a:lnTo>
                  <a:pt x="2661" y="0"/>
                </a:lnTo>
                <a:lnTo>
                  <a:pt x="2704" y="2"/>
                </a:lnTo>
                <a:lnTo>
                  <a:pt x="2748" y="8"/>
                </a:lnTo>
                <a:lnTo>
                  <a:pt x="2790" y="19"/>
                </a:lnTo>
                <a:lnTo>
                  <a:pt x="2830" y="35"/>
                </a:lnTo>
                <a:lnTo>
                  <a:pt x="2867" y="55"/>
                </a:lnTo>
                <a:lnTo>
                  <a:pt x="2903" y="78"/>
                </a:lnTo>
                <a:lnTo>
                  <a:pt x="2937" y="106"/>
                </a:lnTo>
                <a:lnTo>
                  <a:pt x="2967" y="136"/>
                </a:lnTo>
                <a:lnTo>
                  <a:pt x="3394" y="620"/>
                </a:lnTo>
                <a:lnTo>
                  <a:pt x="3387" y="678"/>
                </a:lnTo>
                <a:lnTo>
                  <a:pt x="3374" y="734"/>
                </a:lnTo>
                <a:lnTo>
                  <a:pt x="3355" y="788"/>
                </a:lnTo>
                <a:lnTo>
                  <a:pt x="3332" y="839"/>
                </a:lnTo>
                <a:lnTo>
                  <a:pt x="3304" y="887"/>
                </a:lnTo>
                <a:lnTo>
                  <a:pt x="3271" y="933"/>
                </a:lnTo>
                <a:lnTo>
                  <a:pt x="3234" y="975"/>
                </a:lnTo>
                <a:lnTo>
                  <a:pt x="3195" y="1012"/>
                </a:lnTo>
                <a:lnTo>
                  <a:pt x="3149" y="1047"/>
                </a:lnTo>
                <a:lnTo>
                  <a:pt x="3102" y="1076"/>
                </a:lnTo>
                <a:lnTo>
                  <a:pt x="3051" y="1101"/>
                </a:lnTo>
                <a:lnTo>
                  <a:pt x="2998" y="1121"/>
                </a:lnTo>
                <a:lnTo>
                  <a:pt x="2942" y="1136"/>
                </a:lnTo>
                <a:lnTo>
                  <a:pt x="2884" y="1144"/>
                </a:lnTo>
                <a:lnTo>
                  <a:pt x="2824" y="1147"/>
                </a:lnTo>
                <a:lnTo>
                  <a:pt x="2764" y="1144"/>
                </a:lnTo>
                <a:lnTo>
                  <a:pt x="2707" y="1136"/>
                </a:lnTo>
                <a:lnTo>
                  <a:pt x="2651" y="1121"/>
                </a:lnTo>
                <a:lnTo>
                  <a:pt x="2597" y="1101"/>
                </a:lnTo>
                <a:lnTo>
                  <a:pt x="2547" y="1076"/>
                </a:lnTo>
                <a:lnTo>
                  <a:pt x="2499" y="1047"/>
                </a:lnTo>
                <a:lnTo>
                  <a:pt x="2455" y="1012"/>
                </a:lnTo>
                <a:lnTo>
                  <a:pt x="2414" y="975"/>
                </a:lnTo>
                <a:lnTo>
                  <a:pt x="2377" y="933"/>
                </a:lnTo>
                <a:lnTo>
                  <a:pt x="2345" y="887"/>
                </a:lnTo>
                <a:lnTo>
                  <a:pt x="2316" y="839"/>
                </a:lnTo>
                <a:lnTo>
                  <a:pt x="2293" y="788"/>
                </a:lnTo>
                <a:lnTo>
                  <a:pt x="2274" y="734"/>
                </a:lnTo>
                <a:lnTo>
                  <a:pt x="2262" y="678"/>
                </a:lnTo>
                <a:lnTo>
                  <a:pt x="2254" y="620"/>
                </a:lnTo>
                <a:lnTo>
                  <a:pt x="2601" y="238"/>
                </a:lnTo>
                <a:lnTo>
                  <a:pt x="2135" y="238"/>
                </a:lnTo>
                <a:lnTo>
                  <a:pt x="2100" y="242"/>
                </a:lnTo>
                <a:lnTo>
                  <a:pt x="2067" y="248"/>
                </a:lnTo>
                <a:lnTo>
                  <a:pt x="2037" y="259"/>
                </a:lnTo>
                <a:lnTo>
                  <a:pt x="2008" y="274"/>
                </a:lnTo>
                <a:lnTo>
                  <a:pt x="1981" y="293"/>
                </a:lnTo>
                <a:lnTo>
                  <a:pt x="1956" y="314"/>
                </a:lnTo>
                <a:lnTo>
                  <a:pt x="1933" y="336"/>
                </a:lnTo>
                <a:lnTo>
                  <a:pt x="1912" y="362"/>
                </a:lnTo>
                <a:lnTo>
                  <a:pt x="1892" y="388"/>
                </a:lnTo>
                <a:lnTo>
                  <a:pt x="1874" y="416"/>
                </a:lnTo>
                <a:lnTo>
                  <a:pt x="1857" y="443"/>
                </a:lnTo>
                <a:lnTo>
                  <a:pt x="1842" y="471"/>
                </a:lnTo>
                <a:lnTo>
                  <a:pt x="1842" y="1946"/>
                </a:lnTo>
                <a:lnTo>
                  <a:pt x="2265" y="1946"/>
                </a:lnTo>
                <a:lnTo>
                  <a:pt x="2299" y="1948"/>
                </a:lnTo>
                <a:lnTo>
                  <a:pt x="2331" y="1957"/>
                </a:lnTo>
                <a:lnTo>
                  <a:pt x="2361" y="1969"/>
                </a:lnTo>
                <a:lnTo>
                  <a:pt x="2388" y="1986"/>
                </a:lnTo>
                <a:lnTo>
                  <a:pt x="2412" y="2007"/>
                </a:lnTo>
                <a:lnTo>
                  <a:pt x="2433" y="2031"/>
                </a:lnTo>
                <a:lnTo>
                  <a:pt x="2450" y="2058"/>
                </a:lnTo>
                <a:lnTo>
                  <a:pt x="2463" y="2088"/>
                </a:lnTo>
                <a:lnTo>
                  <a:pt x="2471" y="2119"/>
                </a:lnTo>
                <a:lnTo>
                  <a:pt x="2474" y="2154"/>
                </a:lnTo>
                <a:lnTo>
                  <a:pt x="2474" y="2229"/>
                </a:lnTo>
                <a:lnTo>
                  <a:pt x="2525" y="2229"/>
                </a:lnTo>
                <a:lnTo>
                  <a:pt x="2558" y="2232"/>
                </a:lnTo>
                <a:lnTo>
                  <a:pt x="2591" y="2239"/>
                </a:lnTo>
                <a:lnTo>
                  <a:pt x="2620" y="2252"/>
                </a:lnTo>
                <a:lnTo>
                  <a:pt x="2648" y="2268"/>
                </a:lnTo>
                <a:lnTo>
                  <a:pt x="2673" y="2289"/>
                </a:lnTo>
                <a:lnTo>
                  <a:pt x="2693" y="2313"/>
                </a:lnTo>
                <a:lnTo>
                  <a:pt x="2711" y="2340"/>
                </a:lnTo>
                <a:lnTo>
                  <a:pt x="2723" y="2371"/>
                </a:lnTo>
                <a:lnTo>
                  <a:pt x="2731" y="2402"/>
                </a:lnTo>
                <a:lnTo>
                  <a:pt x="2734" y="2435"/>
                </a:lnTo>
                <a:lnTo>
                  <a:pt x="2734" y="2610"/>
                </a:lnTo>
                <a:lnTo>
                  <a:pt x="592" y="2610"/>
                </a:lnTo>
                <a:lnTo>
                  <a:pt x="592" y="2435"/>
                </a:lnTo>
                <a:lnTo>
                  <a:pt x="594" y="2402"/>
                </a:lnTo>
                <a:lnTo>
                  <a:pt x="603" y="2371"/>
                </a:lnTo>
                <a:lnTo>
                  <a:pt x="615" y="2340"/>
                </a:lnTo>
                <a:lnTo>
                  <a:pt x="632" y="2313"/>
                </a:lnTo>
                <a:lnTo>
                  <a:pt x="653" y="2289"/>
                </a:lnTo>
                <a:lnTo>
                  <a:pt x="677" y="2268"/>
                </a:lnTo>
                <a:lnTo>
                  <a:pt x="705" y="2252"/>
                </a:lnTo>
                <a:lnTo>
                  <a:pt x="735" y="2239"/>
                </a:lnTo>
                <a:lnTo>
                  <a:pt x="767" y="2232"/>
                </a:lnTo>
                <a:lnTo>
                  <a:pt x="801" y="2229"/>
                </a:lnTo>
                <a:lnTo>
                  <a:pt x="858" y="2229"/>
                </a:lnTo>
                <a:lnTo>
                  <a:pt x="858" y="2154"/>
                </a:lnTo>
                <a:lnTo>
                  <a:pt x="861" y="2119"/>
                </a:lnTo>
                <a:lnTo>
                  <a:pt x="869" y="2088"/>
                </a:lnTo>
                <a:lnTo>
                  <a:pt x="881" y="2058"/>
                </a:lnTo>
                <a:lnTo>
                  <a:pt x="898" y="2031"/>
                </a:lnTo>
                <a:lnTo>
                  <a:pt x="919" y="2007"/>
                </a:lnTo>
                <a:lnTo>
                  <a:pt x="943" y="1986"/>
                </a:lnTo>
                <a:lnTo>
                  <a:pt x="971" y="1969"/>
                </a:lnTo>
                <a:lnTo>
                  <a:pt x="1001" y="1957"/>
                </a:lnTo>
                <a:lnTo>
                  <a:pt x="1034" y="1948"/>
                </a:lnTo>
                <a:lnTo>
                  <a:pt x="1067" y="1946"/>
                </a:lnTo>
                <a:lnTo>
                  <a:pt x="1484" y="1946"/>
                </a:lnTo>
                <a:lnTo>
                  <a:pt x="1484" y="365"/>
                </a:lnTo>
                <a:lnTo>
                  <a:pt x="1462" y="339"/>
                </a:lnTo>
                <a:lnTo>
                  <a:pt x="1438" y="315"/>
                </a:lnTo>
                <a:lnTo>
                  <a:pt x="1414" y="294"/>
                </a:lnTo>
                <a:lnTo>
                  <a:pt x="1387" y="275"/>
                </a:lnTo>
                <a:lnTo>
                  <a:pt x="1359" y="260"/>
                </a:lnTo>
                <a:lnTo>
                  <a:pt x="1328" y="249"/>
                </a:lnTo>
                <a:lnTo>
                  <a:pt x="1295" y="242"/>
                </a:lnTo>
                <a:lnTo>
                  <a:pt x="1260" y="238"/>
                </a:lnTo>
                <a:lnTo>
                  <a:pt x="793" y="238"/>
                </a:lnTo>
                <a:lnTo>
                  <a:pt x="1140" y="619"/>
                </a:lnTo>
                <a:lnTo>
                  <a:pt x="1132" y="678"/>
                </a:lnTo>
                <a:lnTo>
                  <a:pt x="1120" y="734"/>
                </a:lnTo>
                <a:lnTo>
                  <a:pt x="1102" y="787"/>
                </a:lnTo>
                <a:lnTo>
                  <a:pt x="1078" y="839"/>
                </a:lnTo>
                <a:lnTo>
                  <a:pt x="1049" y="887"/>
                </a:lnTo>
                <a:lnTo>
                  <a:pt x="1017" y="932"/>
                </a:lnTo>
                <a:lnTo>
                  <a:pt x="980" y="974"/>
                </a:lnTo>
                <a:lnTo>
                  <a:pt x="939" y="1012"/>
                </a:lnTo>
                <a:lnTo>
                  <a:pt x="895" y="1047"/>
                </a:lnTo>
                <a:lnTo>
                  <a:pt x="848" y="1076"/>
                </a:lnTo>
                <a:lnTo>
                  <a:pt x="797" y="1101"/>
                </a:lnTo>
                <a:lnTo>
                  <a:pt x="743" y="1121"/>
                </a:lnTo>
                <a:lnTo>
                  <a:pt x="688" y="1136"/>
                </a:lnTo>
                <a:lnTo>
                  <a:pt x="630" y="1144"/>
                </a:lnTo>
                <a:lnTo>
                  <a:pt x="570" y="1147"/>
                </a:lnTo>
                <a:lnTo>
                  <a:pt x="510" y="1144"/>
                </a:lnTo>
                <a:lnTo>
                  <a:pt x="452" y="1136"/>
                </a:lnTo>
                <a:lnTo>
                  <a:pt x="396" y="1121"/>
                </a:lnTo>
                <a:lnTo>
                  <a:pt x="343" y="1101"/>
                </a:lnTo>
                <a:lnTo>
                  <a:pt x="292" y="1076"/>
                </a:lnTo>
                <a:lnTo>
                  <a:pt x="245" y="1047"/>
                </a:lnTo>
                <a:lnTo>
                  <a:pt x="201" y="1012"/>
                </a:lnTo>
                <a:lnTo>
                  <a:pt x="160" y="974"/>
                </a:lnTo>
                <a:lnTo>
                  <a:pt x="123" y="932"/>
                </a:lnTo>
                <a:lnTo>
                  <a:pt x="90" y="887"/>
                </a:lnTo>
                <a:lnTo>
                  <a:pt x="62" y="839"/>
                </a:lnTo>
                <a:lnTo>
                  <a:pt x="39" y="787"/>
                </a:lnTo>
                <a:lnTo>
                  <a:pt x="20" y="734"/>
                </a:lnTo>
                <a:lnTo>
                  <a:pt x="7" y="678"/>
                </a:lnTo>
                <a:lnTo>
                  <a:pt x="0" y="619"/>
                </a:lnTo>
                <a:lnTo>
                  <a:pt x="427" y="136"/>
                </a:lnTo>
                <a:lnTo>
                  <a:pt x="457" y="106"/>
                </a:lnTo>
                <a:lnTo>
                  <a:pt x="491" y="78"/>
                </a:lnTo>
                <a:lnTo>
                  <a:pt x="527" y="55"/>
                </a:lnTo>
                <a:lnTo>
                  <a:pt x="565" y="35"/>
                </a:lnTo>
                <a:lnTo>
                  <a:pt x="605" y="19"/>
                </a:lnTo>
                <a:lnTo>
                  <a:pt x="647" y="8"/>
                </a:lnTo>
                <a:lnTo>
                  <a:pt x="690" y="2"/>
                </a:lnTo>
                <a:lnTo>
                  <a:pt x="733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6" name="Freeform 6">
            <a:extLst>
              <a:ext uri="{FF2B5EF4-FFF2-40B4-BE49-F238E27FC236}">
                <a16:creationId xmlns:a16="http://schemas.microsoft.com/office/drawing/2014/main" id="{51AC497B-953E-651E-4A9A-F1B914F5EEE6}"/>
              </a:ext>
            </a:extLst>
          </p:cNvPr>
          <p:cNvSpPr>
            <a:spLocks noEditPoints="1"/>
          </p:cNvSpPr>
          <p:nvPr/>
        </p:nvSpPr>
        <p:spPr bwMode="auto">
          <a:xfrm>
            <a:off x="4781473" y="6051510"/>
            <a:ext cx="507988" cy="421224"/>
          </a:xfrm>
          <a:custGeom>
            <a:avLst/>
            <a:gdLst>
              <a:gd name="T0" fmla="*/ 2565 w 3630"/>
              <a:gd name="T1" fmla="*/ 2428 h 3013"/>
              <a:gd name="T2" fmla="*/ 2818 w 3630"/>
              <a:gd name="T3" fmla="*/ 2470 h 3013"/>
              <a:gd name="T4" fmla="*/ 2839 w 3630"/>
              <a:gd name="T5" fmla="*/ 2930 h 3013"/>
              <a:gd name="T6" fmla="*/ 2758 w 3630"/>
              <a:gd name="T7" fmla="*/ 3011 h 3013"/>
              <a:gd name="T8" fmla="*/ 2252 w 3630"/>
              <a:gd name="T9" fmla="*/ 2989 h 3013"/>
              <a:gd name="T10" fmla="*/ 2210 w 3630"/>
              <a:gd name="T11" fmla="*/ 2538 h 3013"/>
              <a:gd name="T12" fmla="*/ 2272 w 3630"/>
              <a:gd name="T13" fmla="*/ 2439 h 3013"/>
              <a:gd name="T14" fmla="*/ 1777 w 3630"/>
              <a:gd name="T15" fmla="*/ 2658 h 3013"/>
              <a:gd name="T16" fmla="*/ 2069 w 3630"/>
              <a:gd name="T17" fmla="*/ 2439 h 3013"/>
              <a:gd name="T18" fmla="*/ 2131 w 3630"/>
              <a:gd name="T19" fmla="*/ 2538 h 3013"/>
              <a:gd name="T20" fmla="*/ 2090 w 3630"/>
              <a:gd name="T21" fmla="*/ 2989 h 3013"/>
              <a:gd name="T22" fmla="*/ 1584 w 3630"/>
              <a:gd name="T23" fmla="*/ 3011 h 3013"/>
              <a:gd name="T24" fmla="*/ 1503 w 3630"/>
              <a:gd name="T25" fmla="*/ 2930 h 3013"/>
              <a:gd name="T26" fmla="*/ 1524 w 3630"/>
              <a:gd name="T27" fmla="*/ 2470 h 3013"/>
              <a:gd name="T28" fmla="*/ 911 w 3630"/>
              <a:gd name="T29" fmla="*/ 2428 h 3013"/>
              <a:gd name="T30" fmla="*/ 1323 w 3630"/>
              <a:gd name="T31" fmla="*/ 2428 h 3013"/>
              <a:gd name="T32" fmla="*/ 1422 w 3630"/>
              <a:gd name="T33" fmla="*/ 2489 h 3013"/>
              <a:gd name="T34" fmla="*/ 1422 w 3630"/>
              <a:gd name="T35" fmla="*/ 2953 h 3013"/>
              <a:gd name="T36" fmla="*/ 1323 w 3630"/>
              <a:gd name="T37" fmla="*/ 3013 h 3013"/>
              <a:gd name="T38" fmla="*/ 826 w 3630"/>
              <a:gd name="T39" fmla="*/ 2973 h 3013"/>
              <a:gd name="T40" fmla="*/ 804 w 3630"/>
              <a:gd name="T41" fmla="*/ 2512 h 3013"/>
              <a:gd name="T42" fmla="*/ 886 w 3630"/>
              <a:gd name="T43" fmla="*/ 2431 h 3013"/>
              <a:gd name="T44" fmla="*/ 2222 w 3630"/>
              <a:gd name="T45" fmla="*/ 1997 h 3013"/>
              <a:gd name="T46" fmla="*/ 2457 w 3630"/>
              <a:gd name="T47" fmla="*/ 1791 h 3013"/>
              <a:gd name="T48" fmla="*/ 2498 w 3630"/>
              <a:gd name="T49" fmla="*/ 2243 h 3013"/>
              <a:gd name="T50" fmla="*/ 2437 w 3630"/>
              <a:gd name="T51" fmla="*/ 2342 h 3013"/>
              <a:gd name="T52" fmla="*/ 1928 w 3630"/>
              <a:gd name="T53" fmla="*/ 2342 h 3013"/>
              <a:gd name="T54" fmla="*/ 1867 w 3630"/>
              <a:gd name="T55" fmla="*/ 2243 h 3013"/>
              <a:gd name="T56" fmla="*/ 1909 w 3630"/>
              <a:gd name="T57" fmla="*/ 1791 h 3013"/>
              <a:gd name="T58" fmla="*/ 1429 w 3630"/>
              <a:gd name="T59" fmla="*/ 1767 h 3013"/>
              <a:gd name="T60" fmla="*/ 1698 w 3630"/>
              <a:gd name="T61" fmla="*/ 1770 h 3013"/>
              <a:gd name="T62" fmla="*/ 1781 w 3630"/>
              <a:gd name="T63" fmla="*/ 1852 h 3013"/>
              <a:gd name="T64" fmla="*/ 1759 w 3630"/>
              <a:gd name="T65" fmla="*/ 2312 h 3013"/>
              <a:gd name="T66" fmla="*/ 1262 w 3630"/>
              <a:gd name="T67" fmla="*/ 2353 h 3013"/>
              <a:gd name="T68" fmla="*/ 1163 w 3630"/>
              <a:gd name="T69" fmla="*/ 2291 h 3013"/>
              <a:gd name="T70" fmla="*/ 1163 w 3630"/>
              <a:gd name="T71" fmla="*/ 1829 h 3013"/>
              <a:gd name="T72" fmla="*/ 1262 w 3630"/>
              <a:gd name="T73" fmla="*/ 1767 h 3013"/>
              <a:gd name="T74" fmla="*/ 2459 w 3630"/>
              <a:gd name="T75" fmla="*/ 904 h 3013"/>
              <a:gd name="T76" fmla="*/ 1522 w 3630"/>
              <a:gd name="T77" fmla="*/ 904 h 3013"/>
              <a:gd name="T78" fmla="*/ 585 w 3630"/>
              <a:gd name="T79" fmla="*/ 904 h 3013"/>
              <a:gd name="T80" fmla="*/ 3578 w 3630"/>
              <a:gd name="T81" fmla="*/ 710 h 3013"/>
              <a:gd name="T82" fmla="*/ 3630 w 3630"/>
              <a:gd name="T83" fmla="*/ 807 h 3013"/>
              <a:gd name="T84" fmla="*/ 3586 w 3630"/>
              <a:gd name="T85" fmla="*/ 1142 h 3013"/>
              <a:gd name="T86" fmla="*/ 3413 w 3630"/>
              <a:gd name="T87" fmla="*/ 1170 h 3013"/>
              <a:gd name="T88" fmla="*/ 3392 w 3630"/>
              <a:gd name="T89" fmla="*/ 2793 h 3013"/>
              <a:gd name="T90" fmla="*/ 3288 w 3630"/>
              <a:gd name="T91" fmla="*/ 2963 h 3013"/>
              <a:gd name="T92" fmla="*/ 3056 w 3630"/>
              <a:gd name="T93" fmla="*/ 3013 h 3013"/>
              <a:gd name="T94" fmla="*/ 455 w 3630"/>
              <a:gd name="T95" fmla="*/ 3010 h 3013"/>
              <a:gd name="T96" fmla="*/ 285 w 3630"/>
              <a:gd name="T97" fmla="*/ 2905 h 3013"/>
              <a:gd name="T98" fmla="*/ 234 w 3630"/>
              <a:gd name="T99" fmla="*/ 1197 h 3013"/>
              <a:gd name="T100" fmla="*/ 117 w 3630"/>
              <a:gd name="T101" fmla="*/ 1168 h 3013"/>
              <a:gd name="T102" fmla="*/ 12 w 3630"/>
              <a:gd name="T103" fmla="*/ 1102 h 3013"/>
              <a:gd name="T104" fmla="*/ 9 w 3630"/>
              <a:gd name="T105" fmla="*/ 762 h 3013"/>
              <a:gd name="T106" fmla="*/ 1712 w 3630"/>
              <a:gd name="T107" fmla="*/ 18 h 30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3630" h="3013">
                <a:moveTo>
                  <a:pt x="2320" y="2428"/>
                </a:moveTo>
                <a:lnTo>
                  <a:pt x="2488" y="2428"/>
                </a:lnTo>
                <a:lnTo>
                  <a:pt x="2488" y="2658"/>
                </a:lnTo>
                <a:lnTo>
                  <a:pt x="2565" y="2658"/>
                </a:lnTo>
                <a:lnTo>
                  <a:pt x="2565" y="2428"/>
                </a:lnTo>
                <a:lnTo>
                  <a:pt x="2732" y="2428"/>
                </a:lnTo>
                <a:lnTo>
                  <a:pt x="2758" y="2431"/>
                </a:lnTo>
                <a:lnTo>
                  <a:pt x="2781" y="2439"/>
                </a:lnTo>
                <a:lnTo>
                  <a:pt x="2801" y="2452"/>
                </a:lnTo>
                <a:lnTo>
                  <a:pt x="2818" y="2470"/>
                </a:lnTo>
                <a:lnTo>
                  <a:pt x="2830" y="2489"/>
                </a:lnTo>
                <a:lnTo>
                  <a:pt x="2839" y="2512"/>
                </a:lnTo>
                <a:lnTo>
                  <a:pt x="2842" y="2538"/>
                </a:lnTo>
                <a:lnTo>
                  <a:pt x="2842" y="2904"/>
                </a:lnTo>
                <a:lnTo>
                  <a:pt x="2839" y="2930"/>
                </a:lnTo>
                <a:lnTo>
                  <a:pt x="2830" y="2953"/>
                </a:lnTo>
                <a:lnTo>
                  <a:pt x="2818" y="2973"/>
                </a:lnTo>
                <a:lnTo>
                  <a:pt x="2801" y="2989"/>
                </a:lnTo>
                <a:lnTo>
                  <a:pt x="2781" y="3002"/>
                </a:lnTo>
                <a:lnTo>
                  <a:pt x="2758" y="3011"/>
                </a:lnTo>
                <a:lnTo>
                  <a:pt x="2732" y="3013"/>
                </a:lnTo>
                <a:lnTo>
                  <a:pt x="2320" y="3013"/>
                </a:lnTo>
                <a:lnTo>
                  <a:pt x="2295" y="3011"/>
                </a:lnTo>
                <a:lnTo>
                  <a:pt x="2272" y="3002"/>
                </a:lnTo>
                <a:lnTo>
                  <a:pt x="2252" y="2989"/>
                </a:lnTo>
                <a:lnTo>
                  <a:pt x="2234" y="2973"/>
                </a:lnTo>
                <a:lnTo>
                  <a:pt x="2222" y="2953"/>
                </a:lnTo>
                <a:lnTo>
                  <a:pt x="2213" y="2930"/>
                </a:lnTo>
                <a:lnTo>
                  <a:pt x="2210" y="2904"/>
                </a:lnTo>
                <a:lnTo>
                  <a:pt x="2210" y="2538"/>
                </a:lnTo>
                <a:lnTo>
                  <a:pt x="2213" y="2512"/>
                </a:lnTo>
                <a:lnTo>
                  <a:pt x="2222" y="2489"/>
                </a:lnTo>
                <a:lnTo>
                  <a:pt x="2234" y="2470"/>
                </a:lnTo>
                <a:lnTo>
                  <a:pt x="2252" y="2452"/>
                </a:lnTo>
                <a:lnTo>
                  <a:pt x="2272" y="2439"/>
                </a:lnTo>
                <a:lnTo>
                  <a:pt x="2295" y="2431"/>
                </a:lnTo>
                <a:lnTo>
                  <a:pt x="2320" y="2428"/>
                </a:lnTo>
                <a:close/>
                <a:moveTo>
                  <a:pt x="1609" y="2428"/>
                </a:moveTo>
                <a:lnTo>
                  <a:pt x="1777" y="2428"/>
                </a:lnTo>
                <a:lnTo>
                  <a:pt x="1777" y="2658"/>
                </a:lnTo>
                <a:lnTo>
                  <a:pt x="1855" y="2658"/>
                </a:lnTo>
                <a:lnTo>
                  <a:pt x="1855" y="2428"/>
                </a:lnTo>
                <a:lnTo>
                  <a:pt x="2022" y="2428"/>
                </a:lnTo>
                <a:lnTo>
                  <a:pt x="2046" y="2431"/>
                </a:lnTo>
                <a:lnTo>
                  <a:pt x="2069" y="2439"/>
                </a:lnTo>
                <a:lnTo>
                  <a:pt x="2090" y="2452"/>
                </a:lnTo>
                <a:lnTo>
                  <a:pt x="2107" y="2470"/>
                </a:lnTo>
                <a:lnTo>
                  <a:pt x="2120" y="2489"/>
                </a:lnTo>
                <a:lnTo>
                  <a:pt x="2129" y="2512"/>
                </a:lnTo>
                <a:lnTo>
                  <a:pt x="2131" y="2538"/>
                </a:lnTo>
                <a:lnTo>
                  <a:pt x="2131" y="2904"/>
                </a:lnTo>
                <a:lnTo>
                  <a:pt x="2129" y="2930"/>
                </a:lnTo>
                <a:lnTo>
                  <a:pt x="2120" y="2953"/>
                </a:lnTo>
                <a:lnTo>
                  <a:pt x="2107" y="2973"/>
                </a:lnTo>
                <a:lnTo>
                  <a:pt x="2090" y="2989"/>
                </a:lnTo>
                <a:lnTo>
                  <a:pt x="2069" y="3002"/>
                </a:lnTo>
                <a:lnTo>
                  <a:pt x="2046" y="3011"/>
                </a:lnTo>
                <a:lnTo>
                  <a:pt x="2022" y="3013"/>
                </a:lnTo>
                <a:lnTo>
                  <a:pt x="1609" y="3013"/>
                </a:lnTo>
                <a:lnTo>
                  <a:pt x="1584" y="3011"/>
                </a:lnTo>
                <a:lnTo>
                  <a:pt x="1561" y="3002"/>
                </a:lnTo>
                <a:lnTo>
                  <a:pt x="1540" y="2989"/>
                </a:lnTo>
                <a:lnTo>
                  <a:pt x="1524" y="2973"/>
                </a:lnTo>
                <a:lnTo>
                  <a:pt x="1510" y="2953"/>
                </a:lnTo>
                <a:lnTo>
                  <a:pt x="1503" y="2930"/>
                </a:lnTo>
                <a:lnTo>
                  <a:pt x="1499" y="2904"/>
                </a:lnTo>
                <a:lnTo>
                  <a:pt x="1499" y="2538"/>
                </a:lnTo>
                <a:lnTo>
                  <a:pt x="1503" y="2512"/>
                </a:lnTo>
                <a:lnTo>
                  <a:pt x="1510" y="2489"/>
                </a:lnTo>
                <a:lnTo>
                  <a:pt x="1524" y="2470"/>
                </a:lnTo>
                <a:lnTo>
                  <a:pt x="1540" y="2452"/>
                </a:lnTo>
                <a:lnTo>
                  <a:pt x="1561" y="2439"/>
                </a:lnTo>
                <a:lnTo>
                  <a:pt x="1584" y="2431"/>
                </a:lnTo>
                <a:lnTo>
                  <a:pt x="1609" y="2428"/>
                </a:lnTo>
                <a:close/>
                <a:moveTo>
                  <a:pt x="911" y="2428"/>
                </a:moveTo>
                <a:lnTo>
                  <a:pt x="1079" y="2428"/>
                </a:lnTo>
                <a:lnTo>
                  <a:pt x="1079" y="2658"/>
                </a:lnTo>
                <a:lnTo>
                  <a:pt x="1157" y="2658"/>
                </a:lnTo>
                <a:lnTo>
                  <a:pt x="1157" y="2428"/>
                </a:lnTo>
                <a:lnTo>
                  <a:pt x="1323" y="2428"/>
                </a:lnTo>
                <a:lnTo>
                  <a:pt x="1349" y="2431"/>
                </a:lnTo>
                <a:lnTo>
                  <a:pt x="1372" y="2439"/>
                </a:lnTo>
                <a:lnTo>
                  <a:pt x="1392" y="2452"/>
                </a:lnTo>
                <a:lnTo>
                  <a:pt x="1409" y="2470"/>
                </a:lnTo>
                <a:lnTo>
                  <a:pt x="1422" y="2489"/>
                </a:lnTo>
                <a:lnTo>
                  <a:pt x="1430" y="2512"/>
                </a:lnTo>
                <a:lnTo>
                  <a:pt x="1433" y="2538"/>
                </a:lnTo>
                <a:lnTo>
                  <a:pt x="1433" y="2904"/>
                </a:lnTo>
                <a:lnTo>
                  <a:pt x="1430" y="2930"/>
                </a:lnTo>
                <a:lnTo>
                  <a:pt x="1422" y="2953"/>
                </a:lnTo>
                <a:lnTo>
                  <a:pt x="1409" y="2973"/>
                </a:lnTo>
                <a:lnTo>
                  <a:pt x="1392" y="2989"/>
                </a:lnTo>
                <a:lnTo>
                  <a:pt x="1372" y="3002"/>
                </a:lnTo>
                <a:lnTo>
                  <a:pt x="1349" y="3011"/>
                </a:lnTo>
                <a:lnTo>
                  <a:pt x="1323" y="3013"/>
                </a:lnTo>
                <a:lnTo>
                  <a:pt x="911" y="3013"/>
                </a:lnTo>
                <a:lnTo>
                  <a:pt x="886" y="3011"/>
                </a:lnTo>
                <a:lnTo>
                  <a:pt x="862" y="3002"/>
                </a:lnTo>
                <a:lnTo>
                  <a:pt x="843" y="2989"/>
                </a:lnTo>
                <a:lnTo>
                  <a:pt x="826" y="2973"/>
                </a:lnTo>
                <a:lnTo>
                  <a:pt x="813" y="2953"/>
                </a:lnTo>
                <a:lnTo>
                  <a:pt x="804" y="2930"/>
                </a:lnTo>
                <a:lnTo>
                  <a:pt x="802" y="2904"/>
                </a:lnTo>
                <a:lnTo>
                  <a:pt x="802" y="2538"/>
                </a:lnTo>
                <a:lnTo>
                  <a:pt x="804" y="2512"/>
                </a:lnTo>
                <a:lnTo>
                  <a:pt x="813" y="2489"/>
                </a:lnTo>
                <a:lnTo>
                  <a:pt x="825" y="2470"/>
                </a:lnTo>
                <a:lnTo>
                  <a:pt x="843" y="2452"/>
                </a:lnTo>
                <a:lnTo>
                  <a:pt x="862" y="2439"/>
                </a:lnTo>
                <a:lnTo>
                  <a:pt x="886" y="2431"/>
                </a:lnTo>
                <a:lnTo>
                  <a:pt x="911" y="2428"/>
                </a:lnTo>
                <a:close/>
                <a:moveTo>
                  <a:pt x="1977" y="1767"/>
                </a:moveTo>
                <a:lnTo>
                  <a:pt x="2144" y="1767"/>
                </a:lnTo>
                <a:lnTo>
                  <a:pt x="2144" y="1997"/>
                </a:lnTo>
                <a:lnTo>
                  <a:pt x="2222" y="1997"/>
                </a:lnTo>
                <a:lnTo>
                  <a:pt x="2222" y="1767"/>
                </a:lnTo>
                <a:lnTo>
                  <a:pt x="2389" y="1767"/>
                </a:lnTo>
                <a:lnTo>
                  <a:pt x="2413" y="1770"/>
                </a:lnTo>
                <a:lnTo>
                  <a:pt x="2437" y="1778"/>
                </a:lnTo>
                <a:lnTo>
                  <a:pt x="2457" y="1791"/>
                </a:lnTo>
                <a:lnTo>
                  <a:pt x="2474" y="1809"/>
                </a:lnTo>
                <a:lnTo>
                  <a:pt x="2487" y="1829"/>
                </a:lnTo>
                <a:lnTo>
                  <a:pt x="2496" y="1852"/>
                </a:lnTo>
                <a:lnTo>
                  <a:pt x="2498" y="1877"/>
                </a:lnTo>
                <a:lnTo>
                  <a:pt x="2498" y="2243"/>
                </a:lnTo>
                <a:lnTo>
                  <a:pt x="2496" y="2268"/>
                </a:lnTo>
                <a:lnTo>
                  <a:pt x="2487" y="2291"/>
                </a:lnTo>
                <a:lnTo>
                  <a:pt x="2474" y="2312"/>
                </a:lnTo>
                <a:lnTo>
                  <a:pt x="2457" y="2329"/>
                </a:lnTo>
                <a:lnTo>
                  <a:pt x="2437" y="2342"/>
                </a:lnTo>
                <a:lnTo>
                  <a:pt x="2413" y="2351"/>
                </a:lnTo>
                <a:lnTo>
                  <a:pt x="2389" y="2353"/>
                </a:lnTo>
                <a:lnTo>
                  <a:pt x="1977" y="2353"/>
                </a:lnTo>
                <a:lnTo>
                  <a:pt x="1951" y="2351"/>
                </a:lnTo>
                <a:lnTo>
                  <a:pt x="1928" y="2342"/>
                </a:lnTo>
                <a:lnTo>
                  <a:pt x="1909" y="2329"/>
                </a:lnTo>
                <a:lnTo>
                  <a:pt x="1891" y="2312"/>
                </a:lnTo>
                <a:lnTo>
                  <a:pt x="1878" y="2291"/>
                </a:lnTo>
                <a:lnTo>
                  <a:pt x="1870" y="2268"/>
                </a:lnTo>
                <a:lnTo>
                  <a:pt x="1867" y="2243"/>
                </a:lnTo>
                <a:lnTo>
                  <a:pt x="1867" y="1877"/>
                </a:lnTo>
                <a:lnTo>
                  <a:pt x="1870" y="1852"/>
                </a:lnTo>
                <a:lnTo>
                  <a:pt x="1878" y="1829"/>
                </a:lnTo>
                <a:lnTo>
                  <a:pt x="1891" y="1809"/>
                </a:lnTo>
                <a:lnTo>
                  <a:pt x="1909" y="1791"/>
                </a:lnTo>
                <a:lnTo>
                  <a:pt x="1928" y="1778"/>
                </a:lnTo>
                <a:lnTo>
                  <a:pt x="1951" y="1770"/>
                </a:lnTo>
                <a:lnTo>
                  <a:pt x="1977" y="1767"/>
                </a:lnTo>
                <a:close/>
                <a:moveTo>
                  <a:pt x="1262" y="1767"/>
                </a:moveTo>
                <a:lnTo>
                  <a:pt x="1429" y="1767"/>
                </a:lnTo>
                <a:lnTo>
                  <a:pt x="1429" y="1997"/>
                </a:lnTo>
                <a:lnTo>
                  <a:pt x="1507" y="1997"/>
                </a:lnTo>
                <a:lnTo>
                  <a:pt x="1507" y="1767"/>
                </a:lnTo>
                <a:lnTo>
                  <a:pt x="1674" y="1767"/>
                </a:lnTo>
                <a:lnTo>
                  <a:pt x="1698" y="1770"/>
                </a:lnTo>
                <a:lnTo>
                  <a:pt x="1722" y="1778"/>
                </a:lnTo>
                <a:lnTo>
                  <a:pt x="1742" y="1791"/>
                </a:lnTo>
                <a:lnTo>
                  <a:pt x="1759" y="1809"/>
                </a:lnTo>
                <a:lnTo>
                  <a:pt x="1772" y="1829"/>
                </a:lnTo>
                <a:lnTo>
                  <a:pt x="1781" y="1852"/>
                </a:lnTo>
                <a:lnTo>
                  <a:pt x="1783" y="1877"/>
                </a:lnTo>
                <a:lnTo>
                  <a:pt x="1783" y="2243"/>
                </a:lnTo>
                <a:lnTo>
                  <a:pt x="1781" y="2268"/>
                </a:lnTo>
                <a:lnTo>
                  <a:pt x="1772" y="2291"/>
                </a:lnTo>
                <a:lnTo>
                  <a:pt x="1759" y="2312"/>
                </a:lnTo>
                <a:lnTo>
                  <a:pt x="1742" y="2329"/>
                </a:lnTo>
                <a:lnTo>
                  <a:pt x="1722" y="2342"/>
                </a:lnTo>
                <a:lnTo>
                  <a:pt x="1698" y="2351"/>
                </a:lnTo>
                <a:lnTo>
                  <a:pt x="1674" y="2353"/>
                </a:lnTo>
                <a:lnTo>
                  <a:pt x="1262" y="2353"/>
                </a:lnTo>
                <a:lnTo>
                  <a:pt x="1236" y="2351"/>
                </a:lnTo>
                <a:lnTo>
                  <a:pt x="1213" y="2342"/>
                </a:lnTo>
                <a:lnTo>
                  <a:pt x="1194" y="2329"/>
                </a:lnTo>
                <a:lnTo>
                  <a:pt x="1176" y="2312"/>
                </a:lnTo>
                <a:lnTo>
                  <a:pt x="1163" y="2291"/>
                </a:lnTo>
                <a:lnTo>
                  <a:pt x="1155" y="2268"/>
                </a:lnTo>
                <a:lnTo>
                  <a:pt x="1152" y="2243"/>
                </a:lnTo>
                <a:lnTo>
                  <a:pt x="1152" y="1877"/>
                </a:lnTo>
                <a:lnTo>
                  <a:pt x="1155" y="1852"/>
                </a:lnTo>
                <a:lnTo>
                  <a:pt x="1163" y="1829"/>
                </a:lnTo>
                <a:lnTo>
                  <a:pt x="1176" y="1809"/>
                </a:lnTo>
                <a:lnTo>
                  <a:pt x="1194" y="1791"/>
                </a:lnTo>
                <a:lnTo>
                  <a:pt x="1213" y="1778"/>
                </a:lnTo>
                <a:lnTo>
                  <a:pt x="1236" y="1770"/>
                </a:lnTo>
                <a:lnTo>
                  <a:pt x="1262" y="1767"/>
                </a:lnTo>
                <a:close/>
                <a:moveTo>
                  <a:pt x="2459" y="904"/>
                </a:moveTo>
                <a:lnTo>
                  <a:pt x="2459" y="1168"/>
                </a:lnTo>
                <a:lnTo>
                  <a:pt x="3045" y="1168"/>
                </a:lnTo>
                <a:lnTo>
                  <a:pt x="3045" y="904"/>
                </a:lnTo>
                <a:lnTo>
                  <a:pt x="2459" y="904"/>
                </a:lnTo>
                <a:close/>
                <a:moveTo>
                  <a:pt x="1522" y="904"/>
                </a:moveTo>
                <a:lnTo>
                  <a:pt x="1522" y="1168"/>
                </a:lnTo>
                <a:lnTo>
                  <a:pt x="2108" y="1168"/>
                </a:lnTo>
                <a:lnTo>
                  <a:pt x="2108" y="904"/>
                </a:lnTo>
                <a:lnTo>
                  <a:pt x="1522" y="904"/>
                </a:lnTo>
                <a:close/>
                <a:moveTo>
                  <a:pt x="585" y="904"/>
                </a:moveTo>
                <a:lnTo>
                  <a:pt x="585" y="1168"/>
                </a:lnTo>
                <a:lnTo>
                  <a:pt x="1172" y="1168"/>
                </a:lnTo>
                <a:lnTo>
                  <a:pt x="1172" y="904"/>
                </a:lnTo>
                <a:lnTo>
                  <a:pt x="585" y="904"/>
                </a:lnTo>
                <a:close/>
                <a:moveTo>
                  <a:pt x="1818" y="0"/>
                </a:moveTo>
                <a:lnTo>
                  <a:pt x="1855" y="6"/>
                </a:lnTo>
                <a:lnTo>
                  <a:pt x="1890" y="17"/>
                </a:lnTo>
                <a:lnTo>
                  <a:pt x="3557" y="699"/>
                </a:lnTo>
                <a:lnTo>
                  <a:pt x="3578" y="710"/>
                </a:lnTo>
                <a:lnTo>
                  <a:pt x="3596" y="724"/>
                </a:lnTo>
                <a:lnTo>
                  <a:pt x="3610" y="742"/>
                </a:lnTo>
                <a:lnTo>
                  <a:pt x="3621" y="762"/>
                </a:lnTo>
                <a:lnTo>
                  <a:pt x="3628" y="784"/>
                </a:lnTo>
                <a:lnTo>
                  <a:pt x="3630" y="807"/>
                </a:lnTo>
                <a:lnTo>
                  <a:pt x="3630" y="1050"/>
                </a:lnTo>
                <a:lnTo>
                  <a:pt x="3627" y="1078"/>
                </a:lnTo>
                <a:lnTo>
                  <a:pt x="3618" y="1102"/>
                </a:lnTo>
                <a:lnTo>
                  <a:pt x="3605" y="1124"/>
                </a:lnTo>
                <a:lnTo>
                  <a:pt x="3586" y="1142"/>
                </a:lnTo>
                <a:lnTo>
                  <a:pt x="3564" y="1156"/>
                </a:lnTo>
                <a:lnTo>
                  <a:pt x="3540" y="1165"/>
                </a:lnTo>
                <a:lnTo>
                  <a:pt x="3513" y="1168"/>
                </a:lnTo>
                <a:lnTo>
                  <a:pt x="3425" y="1168"/>
                </a:lnTo>
                <a:lnTo>
                  <a:pt x="3413" y="1170"/>
                </a:lnTo>
                <a:lnTo>
                  <a:pt x="3405" y="1177"/>
                </a:lnTo>
                <a:lnTo>
                  <a:pt x="3398" y="1186"/>
                </a:lnTo>
                <a:lnTo>
                  <a:pt x="3396" y="1197"/>
                </a:lnTo>
                <a:lnTo>
                  <a:pt x="3396" y="2750"/>
                </a:lnTo>
                <a:lnTo>
                  <a:pt x="3392" y="2793"/>
                </a:lnTo>
                <a:lnTo>
                  <a:pt x="3383" y="2834"/>
                </a:lnTo>
                <a:lnTo>
                  <a:pt x="3366" y="2871"/>
                </a:lnTo>
                <a:lnTo>
                  <a:pt x="3345" y="2905"/>
                </a:lnTo>
                <a:lnTo>
                  <a:pt x="3319" y="2936"/>
                </a:lnTo>
                <a:lnTo>
                  <a:pt x="3288" y="2963"/>
                </a:lnTo>
                <a:lnTo>
                  <a:pt x="3254" y="2985"/>
                </a:lnTo>
                <a:lnTo>
                  <a:pt x="3215" y="3000"/>
                </a:lnTo>
                <a:lnTo>
                  <a:pt x="3175" y="3010"/>
                </a:lnTo>
                <a:lnTo>
                  <a:pt x="3133" y="3013"/>
                </a:lnTo>
                <a:lnTo>
                  <a:pt x="3056" y="3013"/>
                </a:lnTo>
                <a:lnTo>
                  <a:pt x="3056" y="1605"/>
                </a:lnTo>
                <a:lnTo>
                  <a:pt x="574" y="1605"/>
                </a:lnTo>
                <a:lnTo>
                  <a:pt x="574" y="3013"/>
                </a:lnTo>
                <a:lnTo>
                  <a:pt x="497" y="3013"/>
                </a:lnTo>
                <a:lnTo>
                  <a:pt x="455" y="3010"/>
                </a:lnTo>
                <a:lnTo>
                  <a:pt x="415" y="3000"/>
                </a:lnTo>
                <a:lnTo>
                  <a:pt x="376" y="2985"/>
                </a:lnTo>
                <a:lnTo>
                  <a:pt x="342" y="2963"/>
                </a:lnTo>
                <a:lnTo>
                  <a:pt x="311" y="2936"/>
                </a:lnTo>
                <a:lnTo>
                  <a:pt x="285" y="2905"/>
                </a:lnTo>
                <a:lnTo>
                  <a:pt x="264" y="2871"/>
                </a:lnTo>
                <a:lnTo>
                  <a:pt x="248" y="2834"/>
                </a:lnTo>
                <a:lnTo>
                  <a:pt x="238" y="2793"/>
                </a:lnTo>
                <a:lnTo>
                  <a:pt x="234" y="2750"/>
                </a:lnTo>
                <a:lnTo>
                  <a:pt x="234" y="1197"/>
                </a:lnTo>
                <a:lnTo>
                  <a:pt x="232" y="1186"/>
                </a:lnTo>
                <a:lnTo>
                  <a:pt x="226" y="1177"/>
                </a:lnTo>
                <a:lnTo>
                  <a:pt x="217" y="1170"/>
                </a:lnTo>
                <a:lnTo>
                  <a:pt x="205" y="1168"/>
                </a:lnTo>
                <a:lnTo>
                  <a:pt x="117" y="1168"/>
                </a:lnTo>
                <a:lnTo>
                  <a:pt x="90" y="1165"/>
                </a:lnTo>
                <a:lnTo>
                  <a:pt x="66" y="1156"/>
                </a:lnTo>
                <a:lnTo>
                  <a:pt x="44" y="1142"/>
                </a:lnTo>
                <a:lnTo>
                  <a:pt x="25" y="1124"/>
                </a:lnTo>
                <a:lnTo>
                  <a:pt x="12" y="1102"/>
                </a:lnTo>
                <a:lnTo>
                  <a:pt x="3" y="1078"/>
                </a:lnTo>
                <a:lnTo>
                  <a:pt x="0" y="1050"/>
                </a:lnTo>
                <a:lnTo>
                  <a:pt x="0" y="807"/>
                </a:lnTo>
                <a:lnTo>
                  <a:pt x="2" y="784"/>
                </a:lnTo>
                <a:lnTo>
                  <a:pt x="9" y="762"/>
                </a:lnTo>
                <a:lnTo>
                  <a:pt x="20" y="742"/>
                </a:lnTo>
                <a:lnTo>
                  <a:pt x="34" y="724"/>
                </a:lnTo>
                <a:lnTo>
                  <a:pt x="52" y="709"/>
                </a:lnTo>
                <a:lnTo>
                  <a:pt x="73" y="698"/>
                </a:lnTo>
                <a:lnTo>
                  <a:pt x="1712" y="18"/>
                </a:lnTo>
                <a:lnTo>
                  <a:pt x="1747" y="6"/>
                </a:lnTo>
                <a:lnTo>
                  <a:pt x="1782" y="0"/>
                </a:lnTo>
                <a:lnTo>
                  <a:pt x="1818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1051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4772" y="579851"/>
            <a:ext cx="12052030" cy="6278150"/>
            <a:chOff x="0" y="400049"/>
            <a:chExt cx="9105900" cy="4743450"/>
          </a:xfrm>
        </p:grpSpPr>
        <p:pic>
          <p:nvPicPr>
            <p:cNvPr id="3" name="object 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57199" y="4781550"/>
              <a:ext cx="352425" cy="142875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400049"/>
              <a:ext cx="9105899" cy="474344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09549" y="4829175"/>
              <a:ext cx="304800" cy="123825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4927693" y="3931588"/>
            <a:ext cx="1952362" cy="673191"/>
          </a:xfrm>
          <a:prstGeom prst="rect">
            <a:avLst/>
          </a:prstGeom>
        </p:spPr>
        <p:txBody>
          <a:bodyPr vert="horz" wrap="square" lIns="0" tIns="21012" rIns="0" bIns="0" rtlCol="0">
            <a:spAutoFit/>
          </a:bodyPr>
          <a:lstStyle/>
          <a:p>
            <a:pPr algn="ctr">
              <a:spcBef>
                <a:spcPts val="166"/>
              </a:spcBef>
            </a:pPr>
            <a:r>
              <a:rPr lang="ru-RU" sz="1059" dirty="0">
                <a:solidFill>
                  <a:srgbClr val="FFFFFF"/>
                </a:solidFill>
                <a:latin typeface="Aptos" panose="020B0004020202020204" pitchFamily="34" charset="0"/>
                <a:cs typeface="Calibri"/>
              </a:rPr>
              <a:t>Задержка до 20 миллисекунд, обеспеченная за счёт использования космических лазеров.</a:t>
            </a:r>
            <a:endParaRPr lang="en-US" sz="1059" dirty="0">
              <a:latin typeface="Aptos" panose="020B0004020202020204" pitchFamily="34" charset="0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464890" y="3931590"/>
            <a:ext cx="2147346" cy="836184"/>
          </a:xfrm>
          <a:prstGeom prst="rect">
            <a:avLst/>
          </a:prstGeom>
        </p:spPr>
        <p:txBody>
          <a:bodyPr vert="horz" wrap="square" lIns="0" tIns="21012" rIns="0" bIns="0" rtlCol="0">
            <a:spAutoFit/>
          </a:bodyPr>
          <a:lstStyle/>
          <a:p>
            <a:pPr marL="16809">
              <a:spcBef>
                <a:spcPts val="166"/>
              </a:spcBef>
            </a:pPr>
            <a:r>
              <a:rPr lang="ru-RU" sz="1059" dirty="0">
                <a:solidFill>
                  <a:srgbClr val="FFFFFF"/>
                </a:solidFill>
                <a:latin typeface="Aptos" panose="020B0004020202020204" pitchFamily="34" charset="0"/>
                <a:cs typeface="Calibri"/>
              </a:rPr>
              <a:t>С более чем 9 000 спутников </a:t>
            </a:r>
            <a:r>
              <a:rPr lang="ru-RU" sz="1059" dirty="0" err="1">
                <a:solidFill>
                  <a:srgbClr val="FFFFFF"/>
                </a:solidFill>
                <a:latin typeface="Aptos" panose="020B0004020202020204" pitchFamily="34" charset="0"/>
                <a:cs typeface="Calibri"/>
              </a:rPr>
              <a:t>Starlink</a:t>
            </a:r>
            <a:r>
              <a:rPr lang="ru-RU" sz="1059" dirty="0">
                <a:solidFill>
                  <a:srgbClr val="FFFFFF"/>
                </a:solidFill>
                <a:latin typeface="Aptos" panose="020B0004020202020204" pitchFamily="34" charset="0"/>
                <a:cs typeface="Calibri"/>
              </a:rPr>
              <a:t> обеспечивает единственно по-настоящему избыточное (резервированное) подключение.</a:t>
            </a:r>
            <a:endParaRPr lang="en-US" sz="1059" dirty="0">
              <a:latin typeface="Aptos" panose="020B0004020202020204" pitchFamily="34" charset="0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579765" y="3838526"/>
            <a:ext cx="2545717" cy="880570"/>
          </a:xfrm>
          <a:prstGeom prst="rect">
            <a:avLst/>
          </a:prstGeom>
        </p:spPr>
        <p:txBody>
          <a:bodyPr vert="horz" wrap="square" lIns="0" tIns="21852" rIns="0" bIns="0" rtlCol="0">
            <a:spAutoFit/>
          </a:bodyPr>
          <a:lstStyle/>
          <a:p>
            <a:pPr marL="16809" marR="6724" algn="ctr">
              <a:lnSpc>
                <a:spcPct val="105600"/>
              </a:lnSpc>
              <a:spcBef>
                <a:spcPts val="173"/>
              </a:spcBef>
            </a:pPr>
            <a:r>
              <a:rPr lang="ru-RU" sz="1059" spc="-13" dirty="0">
                <a:solidFill>
                  <a:srgbClr val="FFFFFF"/>
                </a:solidFill>
                <a:latin typeface="Aptos" panose="020B0004020202020204" pitchFamily="34" charset="0"/>
                <a:cs typeface="Calibri"/>
              </a:rPr>
              <a:t>Скорость, сопоставимая с оптоволокном, в самых удалённых уголках мира — с возможностью потокового видео, облачных сервисов и искусственного интеллекта где угодно.</a:t>
            </a:r>
            <a:endParaRPr lang="en-US" sz="1059" dirty="0">
              <a:latin typeface="Aptos" panose="020B0004020202020204" pitchFamily="34" charset="0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807105" y="1229587"/>
            <a:ext cx="2197438" cy="22571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861" dirty="0">
              <a:latin typeface="Aptos" panose="020B0004020202020204" pitchFamily="34" charset="0"/>
              <a:cs typeface="Times New Roman"/>
            </a:endParaRPr>
          </a:p>
          <a:p>
            <a:pPr>
              <a:lnSpc>
                <a:spcPct val="100000"/>
              </a:lnSpc>
            </a:pPr>
            <a:endParaRPr sz="861" dirty="0">
              <a:latin typeface="Aptos" panose="020B0004020202020204" pitchFamily="34" charset="0"/>
              <a:cs typeface="Times New Roman"/>
            </a:endParaRPr>
          </a:p>
          <a:p>
            <a:pPr>
              <a:spcBef>
                <a:spcPts val="807"/>
              </a:spcBef>
            </a:pPr>
            <a:endParaRPr sz="861" dirty="0">
              <a:latin typeface="Aptos" panose="020B0004020202020204" pitchFamily="34" charset="0"/>
              <a:cs typeface="Times New Roman"/>
            </a:endParaRPr>
          </a:p>
          <a:p>
            <a:pPr marL="16809"/>
            <a:r>
              <a:rPr lang="ru-RU" sz="13996" spc="-20" baseline="3940" dirty="0">
                <a:solidFill>
                  <a:srgbClr val="FFFFFF"/>
                </a:solidFill>
                <a:latin typeface="Aptos" panose="020B0004020202020204" pitchFamily="34" charset="0"/>
                <a:cs typeface="Calibri"/>
              </a:rPr>
              <a:t>500</a:t>
            </a:r>
            <a:r>
              <a:rPr lang="ru-RU" sz="861" spc="-34" baseline="3940" dirty="0">
                <a:solidFill>
                  <a:srgbClr val="FFFFFF"/>
                </a:solidFill>
                <a:latin typeface="Aptos" panose="020B0004020202020204" pitchFamily="34" charset="0"/>
                <a:cs typeface="Calibri"/>
              </a:rPr>
              <a:t>МБИТ</a:t>
            </a:r>
            <a:r>
              <a:rPr lang="en-US" sz="861" spc="-34" baseline="3940" dirty="0">
                <a:solidFill>
                  <a:srgbClr val="FFFFFF"/>
                </a:solidFill>
                <a:latin typeface="Aptos" panose="020B0004020202020204" pitchFamily="34" charset="0"/>
                <a:cs typeface="Calibri"/>
              </a:rPr>
              <a:t>/</a:t>
            </a:r>
            <a:r>
              <a:rPr lang="ru-RU" sz="861" spc="-34" baseline="3940" dirty="0">
                <a:solidFill>
                  <a:srgbClr val="FFFFFF"/>
                </a:solidFill>
                <a:latin typeface="Aptos" panose="020B0004020202020204" pitchFamily="34" charset="0"/>
                <a:cs typeface="Calibri"/>
              </a:rPr>
              <a:t>С</a:t>
            </a:r>
            <a:endParaRPr sz="861" dirty="0">
              <a:latin typeface="Aptos" panose="020B0004020202020204" pitchFamily="34" charset="0"/>
              <a:cs typeface="Calibri"/>
            </a:endParaRPr>
          </a:p>
          <a:p>
            <a:pPr marL="361392">
              <a:spcBef>
                <a:spcPts val="629"/>
              </a:spcBef>
            </a:pPr>
            <a:r>
              <a:rPr lang="ru-RU" sz="1588" dirty="0">
                <a:solidFill>
                  <a:srgbClr val="FFFFFF"/>
                </a:solidFill>
                <a:latin typeface="Aptos" panose="020B0004020202020204" pitchFamily="34" charset="0"/>
                <a:cs typeface="Calibri"/>
              </a:rPr>
              <a:t>Пиковая скорость</a:t>
            </a:r>
            <a:endParaRPr sz="1588" dirty="0">
              <a:latin typeface="Aptos" panose="020B0004020202020204" pitchFamily="34" charset="0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161843" y="1613632"/>
            <a:ext cx="1868317" cy="1882707"/>
          </a:xfrm>
          <a:prstGeom prst="rect">
            <a:avLst/>
          </a:prstGeom>
        </p:spPr>
        <p:txBody>
          <a:bodyPr vert="horz" wrap="square" lIns="0" tIns="18490" rIns="0" bIns="0" rtlCol="0">
            <a:spAutoFit/>
          </a:bodyPr>
          <a:lstStyle/>
          <a:p>
            <a:pPr marL="169771">
              <a:spcBef>
                <a:spcPts val="146"/>
              </a:spcBef>
            </a:pPr>
            <a:r>
              <a:rPr sz="9331" spc="-46">
                <a:solidFill>
                  <a:srgbClr val="FFFFFF"/>
                </a:solidFill>
                <a:latin typeface="Aptos" panose="020B0004020202020204" pitchFamily="34" charset="0"/>
                <a:cs typeface="Calibri"/>
              </a:rPr>
              <a:t>2</a:t>
            </a:r>
            <a:r>
              <a:rPr sz="9331" spc="27">
                <a:solidFill>
                  <a:srgbClr val="FFFFFF"/>
                </a:solidFill>
                <a:latin typeface="Aptos" panose="020B0004020202020204" pitchFamily="34" charset="0"/>
                <a:cs typeface="Calibri"/>
              </a:rPr>
              <a:t>0</a:t>
            </a:r>
            <a:r>
              <a:rPr lang="ru-RU" sz="1291" spc="-80" baseline="-38461">
                <a:solidFill>
                  <a:srgbClr val="FFFFFF"/>
                </a:solidFill>
                <a:latin typeface="Aptos" panose="020B0004020202020204" pitchFamily="34" charset="0"/>
                <a:cs typeface="Calibri"/>
              </a:rPr>
              <a:t>МС</a:t>
            </a:r>
          </a:p>
          <a:p>
            <a:pPr>
              <a:spcBef>
                <a:spcPts val="371"/>
              </a:spcBef>
            </a:pPr>
            <a:endParaRPr lang="en-US" sz="861">
              <a:latin typeface="Aptos" panose="020B0004020202020204" pitchFamily="34" charset="0"/>
              <a:cs typeface="Calibri"/>
            </a:endParaRPr>
          </a:p>
          <a:p>
            <a:pPr marL="50427"/>
            <a:r>
              <a:rPr lang="ru-RU" sz="1588" spc="-13">
                <a:solidFill>
                  <a:srgbClr val="FFFFFF"/>
                </a:solidFill>
                <a:latin typeface="Aptos" panose="020B0004020202020204" pitchFamily="34" charset="0"/>
                <a:cs typeface="Calibri"/>
              </a:rPr>
              <a:t>Низкая задержка</a:t>
            </a:r>
            <a:endParaRPr lang="en-US" sz="1588">
              <a:latin typeface="Aptos" panose="020B0004020202020204" pitchFamily="34" charset="0"/>
              <a:cs typeface="Calibri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8067272" y="1593718"/>
            <a:ext cx="2694478" cy="1878475"/>
          </a:xfrm>
          <a:prstGeom prst="rect">
            <a:avLst/>
          </a:prstGeom>
        </p:spPr>
        <p:txBody>
          <a:bodyPr vert="horz" wrap="square" lIns="0" tIns="18490" rIns="0" bIns="0" rtlCol="0" anchor="ctr">
            <a:spAutoFit/>
          </a:bodyPr>
          <a:lstStyle/>
          <a:p>
            <a:pPr marL="50427">
              <a:lnSpc>
                <a:spcPct val="100000"/>
              </a:lnSpc>
              <a:spcBef>
                <a:spcPts val="146"/>
              </a:spcBef>
            </a:pPr>
            <a:r>
              <a:rPr sz="9331" spc="66">
                <a:solidFill>
                  <a:schemeClr val="bg1"/>
                </a:solidFill>
                <a:latin typeface="Aptos" panose="020B0004020202020204" pitchFamily="34" charset="0"/>
                <a:cs typeface="Calibri"/>
              </a:rPr>
              <a:t>9</a:t>
            </a:r>
            <a:r>
              <a:rPr sz="9331" spc="-39">
                <a:solidFill>
                  <a:schemeClr val="bg1"/>
                </a:solidFill>
                <a:latin typeface="Aptos" panose="020B0004020202020204" pitchFamily="34" charset="0"/>
                <a:cs typeface="Calibri"/>
              </a:rPr>
              <a:t>9</a:t>
            </a:r>
            <a:r>
              <a:rPr sz="9331" spc="53">
                <a:solidFill>
                  <a:schemeClr val="bg1"/>
                </a:solidFill>
                <a:latin typeface="Aptos" panose="020B0004020202020204" pitchFamily="34" charset="0"/>
                <a:cs typeface="Calibri"/>
              </a:rPr>
              <a:t>.</a:t>
            </a:r>
            <a:r>
              <a:rPr sz="9331" spc="-225">
                <a:solidFill>
                  <a:schemeClr val="bg1"/>
                </a:solidFill>
                <a:latin typeface="Aptos" panose="020B0004020202020204" pitchFamily="34" charset="0"/>
                <a:cs typeface="Calibri"/>
              </a:rPr>
              <a:t>9</a:t>
            </a:r>
            <a:r>
              <a:rPr sz="2779" baseline="-9920">
                <a:solidFill>
                  <a:schemeClr val="bg1"/>
                </a:solidFill>
                <a:latin typeface="Aptos" panose="020B0004020202020204" pitchFamily="34" charset="0"/>
                <a:cs typeface="Calibri"/>
              </a:rPr>
              <a:t>%</a:t>
            </a:r>
          </a:p>
          <a:p>
            <a:pPr marL="605962">
              <a:lnSpc>
                <a:spcPct val="100000"/>
              </a:lnSpc>
              <a:spcBef>
                <a:spcPts val="1423"/>
              </a:spcBef>
            </a:pPr>
            <a:r>
              <a:rPr lang="ru-RU" sz="1588" spc="-13">
                <a:solidFill>
                  <a:schemeClr val="bg1"/>
                </a:solidFill>
                <a:latin typeface="Aptos" panose="020B0004020202020204" pitchFamily="34" charset="0"/>
                <a:cs typeface="Calibri"/>
              </a:rPr>
              <a:t>Доступность</a:t>
            </a:r>
            <a:endParaRPr sz="1588">
              <a:solidFill>
                <a:schemeClr val="bg1"/>
              </a:solidFill>
              <a:latin typeface="Aptos" panose="020B0004020202020204" pitchFamily="34" charset="0"/>
              <a:cs typeface="Calibri"/>
            </a:endParaRPr>
          </a:p>
        </p:txBody>
      </p:sp>
      <p:pic>
        <p:nvPicPr>
          <p:cNvPr id="13" name="object 13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1163905" y="6076413"/>
            <a:ext cx="819437" cy="68076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7BCC4A9C-7B5A-C562-6190-D8E788A0FA8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7837" y="306657"/>
            <a:ext cx="719906" cy="365371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2162701" y="610222"/>
            <a:ext cx="8531309" cy="505871"/>
          </a:xfrm>
          <a:prstGeom prst="rect">
            <a:avLst/>
          </a:prstGeom>
        </p:spPr>
        <p:txBody>
          <a:bodyPr vert="horz" wrap="square" lIns="0" tIns="16809" rIns="0" bIns="0" rtlCol="0" anchor="ctr">
            <a:spAutoFit/>
          </a:bodyPr>
          <a:lstStyle>
            <a:defPPr>
              <a:defRPr lang="ru-RU"/>
            </a:defPPr>
            <a:lvl1pPr marL="0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761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9523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44284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9046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73807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88569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3330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8092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6809">
              <a:lnSpc>
                <a:spcPct val="100000"/>
              </a:lnSpc>
              <a:spcBef>
                <a:spcPts val="132"/>
              </a:spcBef>
            </a:pPr>
            <a:r>
              <a:rPr lang="ru-RU" sz="3177" b="1" spc="-27">
                <a:latin typeface="Aptos" panose="020B0004020202020204" pitchFamily="34" charset="0"/>
                <a:cs typeface="Calibri Light"/>
              </a:rPr>
              <a:t>Цены на бизнес-терминалы в Казахстане</a:t>
            </a:r>
            <a:endParaRPr sz="3177" b="1">
              <a:latin typeface="Aptos" panose="020B0004020202020204" pitchFamily="34" charset="0"/>
              <a:cs typeface="Calibri Ligh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1B4AD3-2B4F-F6C3-742B-5CCDE08BD42B}"/>
              </a:ext>
            </a:extLst>
          </p:cNvPr>
          <p:cNvSpPr txBox="1"/>
          <p:nvPr/>
        </p:nvSpPr>
        <p:spPr>
          <a:xfrm>
            <a:off x="719291" y="334518"/>
            <a:ext cx="8521907" cy="6186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ru-RU"/>
            </a:defPPr>
            <a:lvl1pPr marL="0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761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9523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44284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9046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73807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88569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3330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8092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defRPr/>
            </a:pPr>
            <a:r>
              <a:rPr lang="ru-RU" sz="1800" b="1" dirty="0">
                <a:solidFill>
                  <a:srgbClr val="29B758"/>
                </a:solidFill>
                <a:latin typeface="Aptos" panose="020B0004020202020204" pitchFamily="34" charset="0"/>
                <a:ea typeface="Cambria"/>
                <a:cs typeface="Times New Roman"/>
              </a:rPr>
              <a:t>Спутники </a:t>
            </a:r>
            <a:r>
              <a:rPr lang="en-US" sz="1800" b="1" dirty="0">
                <a:solidFill>
                  <a:srgbClr val="29B758"/>
                </a:solidFill>
                <a:latin typeface="Aptos" panose="020B0004020202020204" pitchFamily="34" charset="0"/>
                <a:ea typeface="Cambria"/>
                <a:cs typeface="Times New Roman"/>
              </a:rPr>
              <a:t> </a:t>
            </a:r>
            <a:r>
              <a:rPr lang="en-US" sz="1800" b="1" dirty="0" err="1">
                <a:solidFill>
                  <a:srgbClr val="29B758"/>
                </a:solidFill>
                <a:latin typeface="Aptos" panose="020B0004020202020204" pitchFamily="34" charset="0"/>
                <a:ea typeface="Cambria"/>
                <a:cs typeface="Times New Roman"/>
              </a:rPr>
              <a:t>Starlink</a:t>
            </a:r>
            <a:endParaRPr lang="ru-RU" sz="1800" b="1" dirty="0">
              <a:solidFill>
                <a:srgbClr val="29B758"/>
              </a:solidFill>
              <a:latin typeface="Aptos" panose="020B0004020202020204" pitchFamily="34" charset="0"/>
              <a:ea typeface="Cambria"/>
              <a:cs typeface="Times New Roman"/>
            </a:endParaRPr>
          </a:p>
          <a:p>
            <a:pPr>
              <a:defRPr/>
            </a:pPr>
            <a:endParaRPr lang="ru-RU" sz="1800" i="1" dirty="0">
              <a:solidFill>
                <a:prstClr val="black"/>
              </a:solidFill>
              <a:latin typeface="Aptos" panose="020B0004020202020204" pitchFamily="34" charset="0"/>
            </a:endParaRPr>
          </a:p>
        </p:txBody>
      </p:sp>
      <p:sp>
        <p:nvSpPr>
          <p:cNvPr id="8" name="Line 31">
            <a:extLst>
              <a:ext uri="{FF2B5EF4-FFF2-40B4-BE49-F238E27FC236}">
                <a16:creationId xmlns:a16="http://schemas.microsoft.com/office/drawing/2014/main" id="{889D49F8-92BD-3202-F45D-25489DCE7F73}"/>
              </a:ext>
            </a:extLst>
          </p:cNvPr>
          <p:cNvSpPr>
            <a:spLocks noChangeShapeType="1"/>
          </p:cNvSpPr>
          <p:nvPr/>
        </p:nvSpPr>
        <p:spPr bwMode="auto">
          <a:xfrm>
            <a:off x="883091" y="802552"/>
            <a:ext cx="9472410" cy="0"/>
          </a:xfrm>
          <a:prstGeom prst="line">
            <a:avLst/>
          </a:prstGeom>
          <a:noFill/>
          <a:ln w="11113" cap="flat">
            <a:solidFill>
              <a:srgbClr val="5FC639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01718" tIns="50858" rIns="101718" bIns="50858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marL="0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761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9523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44284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9046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73807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88569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3330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8092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2003">
              <a:solidFill>
                <a:prstClr val="black"/>
              </a:solidFill>
            </a:endParaRPr>
          </a:p>
        </p:txBody>
      </p:sp>
      <p:pic>
        <p:nvPicPr>
          <p:cNvPr id="18" name="object 2">
            <a:extLst>
              <a:ext uri="{FF2B5EF4-FFF2-40B4-BE49-F238E27FC236}">
                <a16:creationId xmlns:a16="http://schemas.microsoft.com/office/drawing/2014/main" id="{8E71B6E1-41C4-5BA3-5778-681007A911C5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3862" y="6402042"/>
            <a:ext cx="630936" cy="373964"/>
          </a:xfrm>
          <a:prstGeom prst="rect">
            <a:avLst/>
          </a:prstGeom>
        </p:spPr>
      </p:pic>
      <p:pic>
        <p:nvPicPr>
          <p:cNvPr id="22" name="Рисунок 7">
            <a:extLst>
              <a:ext uri="{FF2B5EF4-FFF2-40B4-BE49-F238E27FC236}">
                <a16:creationId xmlns:a16="http://schemas.microsoft.com/office/drawing/2014/main" id="{A7B65A38-62BF-92F2-2301-606F3EB2D2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0088" y="235336"/>
            <a:ext cx="1151593" cy="584465"/>
          </a:xfrm>
          <a:prstGeom prst="rect">
            <a:avLst/>
          </a:prstGeom>
        </p:spPr>
      </p:pic>
      <p:grpSp>
        <p:nvGrpSpPr>
          <p:cNvPr id="36" name="Группа 34">
            <a:extLst>
              <a:ext uri="{FF2B5EF4-FFF2-40B4-BE49-F238E27FC236}">
                <a16:creationId xmlns:a16="http://schemas.microsoft.com/office/drawing/2014/main" id="{5593886B-2E81-F99A-A9ED-33CE37C37553}"/>
              </a:ext>
            </a:extLst>
          </p:cNvPr>
          <p:cNvGrpSpPr/>
          <p:nvPr/>
        </p:nvGrpSpPr>
        <p:grpSpPr>
          <a:xfrm>
            <a:off x="11604634" y="2735589"/>
            <a:ext cx="174263" cy="1506037"/>
            <a:chOff x="10315609" y="2441132"/>
            <a:chExt cx="155506" cy="1343929"/>
          </a:xfrm>
        </p:grpSpPr>
        <p:sp>
          <p:nvSpPr>
            <p:cNvPr id="24" name="Rectangle 22">
              <a:extLst>
                <a:ext uri="{FF2B5EF4-FFF2-40B4-BE49-F238E27FC236}">
                  <a16:creationId xmlns:a16="http://schemas.microsoft.com/office/drawing/2014/main" id="{0997427F-A11B-14C8-4829-6BC30E9DE5E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10353230" y="2403511"/>
              <a:ext cx="78676" cy="1539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ru-RU" altLang="ru-RU" sz="1121" dirty="0">
                  <a:solidFill>
                    <a:srgbClr val="FEFEFE"/>
                  </a:solidFill>
                  <a:cs typeface="Arial" panose="020B0604020202020204" pitchFamily="34" charset="0"/>
                </a:rPr>
                <a:t>T</a:t>
              </a:r>
              <a:endParaRPr lang="ru-RU" altLang="ru-RU" sz="2017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5" name="Rectangle 23">
              <a:extLst>
                <a:ext uri="{FF2B5EF4-FFF2-40B4-BE49-F238E27FC236}">
                  <a16:creationId xmlns:a16="http://schemas.microsoft.com/office/drawing/2014/main" id="{6C352609-4463-E043-4B77-9E93EF76895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10347666" y="2513047"/>
              <a:ext cx="92980" cy="1539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ru-RU" altLang="ru-RU" sz="1121" dirty="0">
                  <a:solidFill>
                    <a:srgbClr val="FEFEFE"/>
                  </a:solidFill>
                  <a:cs typeface="Arial" panose="020B0604020202020204" pitchFamily="34" charset="0"/>
                </a:rPr>
                <a:t>R</a:t>
              </a:r>
              <a:endParaRPr lang="ru-RU" altLang="ru-RU" sz="2017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6" name="Rectangle 24">
              <a:extLst>
                <a:ext uri="{FF2B5EF4-FFF2-40B4-BE49-F238E27FC236}">
                  <a16:creationId xmlns:a16="http://schemas.microsoft.com/office/drawing/2014/main" id="{C8854465-D0C9-1DAF-C02C-0D61E2663D3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10350449" y="2624172"/>
              <a:ext cx="85827" cy="1539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ru-RU" altLang="ru-RU" sz="1121" dirty="0">
                  <a:solidFill>
                    <a:srgbClr val="FEFEFE"/>
                  </a:solidFill>
                  <a:cs typeface="Arial" panose="020B0604020202020204" pitchFamily="34" charset="0"/>
                </a:rPr>
                <a:t>A</a:t>
              </a:r>
              <a:endParaRPr lang="ru-RU" altLang="ru-RU" sz="2017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7" name="Rectangle 25">
              <a:extLst>
                <a:ext uri="{FF2B5EF4-FFF2-40B4-BE49-F238E27FC236}">
                  <a16:creationId xmlns:a16="http://schemas.microsoft.com/office/drawing/2014/main" id="{42DE84F2-213A-70EB-0DD3-BDD796B6214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10347666" y="2746411"/>
              <a:ext cx="92980" cy="1539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ru-RU" altLang="ru-RU" sz="1121" dirty="0">
                  <a:solidFill>
                    <a:srgbClr val="FEFEFE"/>
                  </a:solidFill>
                  <a:cs typeface="Arial" panose="020B0604020202020204" pitchFamily="34" charset="0"/>
                </a:rPr>
                <a:t>N</a:t>
              </a:r>
              <a:endParaRPr lang="ru-RU" altLang="ru-RU" sz="2017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8" name="Rectangle 26">
              <a:extLst>
                <a:ext uri="{FF2B5EF4-FFF2-40B4-BE49-F238E27FC236}">
                  <a16:creationId xmlns:a16="http://schemas.microsoft.com/office/drawing/2014/main" id="{598E1719-D9E5-08A1-C1C8-976CB26FB6F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10350449" y="2855947"/>
              <a:ext cx="85827" cy="1539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ru-RU" altLang="ru-RU" sz="1121" dirty="0">
                  <a:solidFill>
                    <a:srgbClr val="FEFEFE"/>
                  </a:solidFill>
                  <a:cs typeface="Arial" panose="020B0604020202020204" pitchFamily="34" charset="0"/>
                </a:rPr>
                <a:t>S</a:t>
              </a:r>
              <a:endParaRPr lang="ru-RU" altLang="ru-RU" sz="2017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9" name="Rectangle 27">
              <a:extLst>
                <a:ext uri="{FF2B5EF4-FFF2-40B4-BE49-F238E27FC236}">
                  <a16:creationId xmlns:a16="http://schemas.microsoft.com/office/drawing/2014/main" id="{8C0CB027-6D04-0254-1EF2-B7D71BC09D1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10353230" y="2967073"/>
              <a:ext cx="78676" cy="1539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ru-RU" altLang="ru-RU" sz="1121" dirty="0">
                  <a:solidFill>
                    <a:srgbClr val="FEFEFE"/>
                  </a:solidFill>
                  <a:cs typeface="Arial" panose="020B0604020202020204" pitchFamily="34" charset="0"/>
                </a:rPr>
                <a:t>T</a:t>
              </a:r>
              <a:endParaRPr lang="ru-RU" altLang="ru-RU" sz="2017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" name="Rectangle 28">
              <a:extLst>
                <a:ext uri="{FF2B5EF4-FFF2-40B4-BE49-F238E27FC236}">
                  <a16:creationId xmlns:a16="http://schemas.microsoft.com/office/drawing/2014/main" id="{958469C4-3E76-15AA-867F-160BC8FD1DD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10350449" y="3070261"/>
              <a:ext cx="85827" cy="1539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ru-RU" altLang="ru-RU" sz="1121" dirty="0">
                  <a:solidFill>
                    <a:srgbClr val="FEFEFE"/>
                  </a:solidFill>
                  <a:cs typeface="Arial" panose="020B0604020202020204" pitchFamily="34" charset="0"/>
                </a:rPr>
                <a:t>E</a:t>
              </a:r>
              <a:endParaRPr lang="ru-RU" altLang="ru-RU" sz="2017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" name="Rectangle 29">
              <a:extLst>
                <a:ext uri="{FF2B5EF4-FFF2-40B4-BE49-F238E27FC236}">
                  <a16:creationId xmlns:a16="http://schemas.microsoft.com/office/drawing/2014/main" id="{A49A666E-DC81-DB89-5447-B96A03DF76D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10357602" y="3173447"/>
              <a:ext cx="71523" cy="1539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ru-RU" altLang="ru-RU" sz="1121" dirty="0">
                  <a:solidFill>
                    <a:srgbClr val="FEFEFE"/>
                  </a:solidFill>
                  <a:cs typeface="Arial" panose="020B0604020202020204" pitchFamily="34" charset="0"/>
                </a:rPr>
                <a:t>L</a:t>
              </a:r>
              <a:endParaRPr lang="ru-RU" altLang="ru-RU" sz="2017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2" name="Rectangle 30">
              <a:extLst>
                <a:ext uri="{FF2B5EF4-FFF2-40B4-BE49-F238E27FC236}">
                  <a16:creationId xmlns:a16="http://schemas.microsoft.com/office/drawing/2014/main" id="{824C2C4D-E43B-211A-FA35-16A482BEC26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10350449" y="3270285"/>
              <a:ext cx="85827" cy="1539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ru-RU" altLang="ru-RU" sz="1121" dirty="0">
                  <a:solidFill>
                    <a:srgbClr val="FEFEFE"/>
                  </a:solidFill>
                  <a:cs typeface="Arial" panose="020B0604020202020204" pitchFamily="34" charset="0"/>
                </a:rPr>
                <a:t>E</a:t>
              </a:r>
              <a:endParaRPr lang="ru-RU" altLang="ru-RU" sz="2017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3" name="Rectangle 31">
              <a:extLst>
                <a:ext uri="{FF2B5EF4-FFF2-40B4-BE49-F238E27FC236}">
                  <a16:creationId xmlns:a16="http://schemas.microsoft.com/office/drawing/2014/main" id="{1F86FA67-7359-321B-F33A-DC103C7FACF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10347666" y="3386173"/>
              <a:ext cx="92980" cy="1539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ru-RU" altLang="ru-RU" sz="1121" dirty="0">
                  <a:solidFill>
                    <a:srgbClr val="FEFEFE"/>
                  </a:solidFill>
                  <a:cs typeface="Arial" panose="020B0604020202020204" pitchFamily="34" charset="0"/>
                </a:rPr>
                <a:t>C</a:t>
              </a:r>
              <a:endParaRPr lang="ru-RU" altLang="ru-RU" sz="2017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4" name="Rectangle 32">
              <a:extLst>
                <a:ext uri="{FF2B5EF4-FFF2-40B4-BE49-F238E27FC236}">
                  <a16:creationId xmlns:a16="http://schemas.microsoft.com/office/drawing/2014/main" id="{E3951437-DDEC-59FB-C428-8D462C811A3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10344091" y="3516348"/>
              <a:ext cx="100132" cy="1539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ru-RU" altLang="ru-RU" sz="1121" dirty="0">
                  <a:solidFill>
                    <a:srgbClr val="FEFEFE"/>
                  </a:solidFill>
                  <a:cs typeface="Arial" panose="020B0604020202020204" pitchFamily="34" charset="0"/>
                </a:rPr>
                <a:t>O</a:t>
              </a:r>
              <a:endParaRPr lang="ru-RU" altLang="ru-RU" sz="2017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5" name="Rectangle 33">
              <a:extLst>
                <a:ext uri="{FF2B5EF4-FFF2-40B4-BE49-F238E27FC236}">
                  <a16:creationId xmlns:a16="http://schemas.microsoft.com/office/drawing/2014/main" id="{260BE364-6A09-D710-B2E4-799BD4530A3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10339721" y="3654460"/>
              <a:ext cx="107285" cy="1539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ru-RU" altLang="ru-RU" sz="1121" dirty="0">
                  <a:solidFill>
                    <a:srgbClr val="FEFEFE"/>
                  </a:solidFill>
                  <a:cs typeface="Arial" panose="020B0604020202020204" pitchFamily="34" charset="0"/>
                </a:rPr>
                <a:t>M</a:t>
              </a:r>
              <a:endParaRPr lang="ru-RU" altLang="ru-RU" sz="2017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5AD306A-F91E-F1C9-AC14-725CF4115C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69" y="1278437"/>
            <a:ext cx="11042453" cy="554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0644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09601" y="6375401"/>
            <a:ext cx="469900" cy="190500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7935524" y="5520690"/>
            <a:ext cx="3154234" cy="513816"/>
          </a:xfrm>
          <a:prstGeom prst="rect">
            <a:avLst/>
          </a:prstGeom>
        </p:spPr>
        <p:txBody>
          <a:bodyPr vert="horz" wrap="square" lIns="0" tIns="26247" rIns="0" bIns="0" rtlCol="0">
            <a:spAutoFit/>
          </a:bodyPr>
          <a:lstStyle/>
          <a:p>
            <a:pPr marL="16933" marR="6773" indent="342045" algn="ctr">
              <a:lnSpc>
                <a:spcPts val="1907"/>
              </a:lnSpc>
              <a:spcBef>
                <a:spcPts val="207"/>
              </a:spcBef>
            </a:pPr>
            <a:r>
              <a:rPr lang="ru-RU" sz="1600" b="1" dirty="0">
                <a:solidFill>
                  <a:srgbClr val="FFFFFF"/>
                </a:solidFill>
                <a:latin typeface="Aptos" panose="020B0004020202020204" pitchFamily="34" charset="0"/>
                <a:cs typeface="Calibri"/>
              </a:rPr>
              <a:t>Оборудование конечного потребителя (клиента)</a:t>
            </a:r>
            <a:endParaRPr sz="1600" dirty="0">
              <a:latin typeface="Aptos" panose="020B0004020202020204" pitchFamily="34" charset="0"/>
              <a:cs typeface="Calibri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8714626" y="2768600"/>
            <a:ext cx="2044700" cy="1549400"/>
            <a:chOff x="6543675" y="1914525"/>
            <a:chExt cx="1533525" cy="1162050"/>
          </a:xfrm>
        </p:grpSpPr>
        <p:sp>
          <p:nvSpPr>
            <p:cNvPr id="6" name="object 6"/>
            <p:cNvSpPr/>
            <p:nvPr/>
          </p:nvSpPr>
          <p:spPr>
            <a:xfrm>
              <a:off x="6573392" y="1977897"/>
              <a:ext cx="608965" cy="1098550"/>
            </a:xfrm>
            <a:custGeom>
              <a:avLst/>
              <a:gdLst/>
              <a:ahLst/>
              <a:cxnLst/>
              <a:rect l="l" t="t" r="r" b="b"/>
              <a:pathLst>
                <a:path w="608965" h="1098550">
                  <a:moveTo>
                    <a:pt x="13842" y="0"/>
                  </a:moveTo>
                  <a:lnTo>
                    <a:pt x="0" y="7746"/>
                  </a:lnTo>
                  <a:lnTo>
                    <a:pt x="594613" y="1098422"/>
                  </a:lnTo>
                  <a:lnTo>
                    <a:pt x="608456" y="1090802"/>
                  </a:lnTo>
                  <a:lnTo>
                    <a:pt x="1384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543675" y="1914525"/>
              <a:ext cx="69976" cy="85725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6915150" y="2114524"/>
              <a:ext cx="1162050" cy="457200"/>
            </a:xfrm>
            <a:custGeom>
              <a:avLst/>
              <a:gdLst/>
              <a:ahLst/>
              <a:cxnLst/>
              <a:rect l="l" t="t" r="r" b="b"/>
              <a:pathLst>
                <a:path w="1162050" h="457200">
                  <a:moveTo>
                    <a:pt x="1161478" y="0"/>
                  </a:moveTo>
                  <a:lnTo>
                    <a:pt x="0" y="0"/>
                  </a:lnTo>
                  <a:lnTo>
                    <a:pt x="0" y="456590"/>
                  </a:lnTo>
                  <a:lnTo>
                    <a:pt x="1161478" y="456590"/>
                  </a:lnTo>
                  <a:lnTo>
                    <a:pt x="116147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9538093" y="3060276"/>
            <a:ext cx="1221233" cy="670398"/>
          </a:xfrm>
          <a:prstGeom prst="rect">
            <a:avLst/>
          </a:prstGeom>
        </p:spPr>
        <p:txBody>
          <a:bodyPr vert="horz" wrap="square" lIns="0" tIns="21167" rIns="0" bIns="0" rtlCol="0">
            <a:spAutoFit/>
          </a:bodyPr>
          <a:lstStyle/>
          <a:p>
            <a:pPr marL="44026">
              <a:spcBef>
                <a:spcPts val="167"/>
              </a:spcBef>
            </a:pPr>
            <a:r>
              <a:rPr sz="1067" dirty="0">
                <a:solidFill>
                  <a:srgbClr val="FFFFFF"/>
                </a:solidFill>
                <a:latin typeface="Aptos" panose="020B0004020202020204" pitchFamily="34" charset="0"/>
                <a:cs typeface="Calibri"/>
              </a:rPr>
              <a:t>10.7</a:t>
            </a:r>
            <a:r>
              <a:rPr sz="1067" spc="-13" dirty="0">
                <a:solidFill>
                  <a:srgbClr val="FFFFFF"/>
                </a:solidFill>
                <a:latin typeface="Aptos" panose="020B0004020202020204" pitchFamily="34" charset="0"/>
                <a:cs typeface="Calibri"/>
              </a:rPr>
              <a:t> </a:t>
            </a:r>
            <a:r>
              <a:rPr sz="1067" dirty="0">
                <a:solidFill>
                  <a:srgbClr val="FFFFFF"/>
                </a:solidFill>
                <a:latin typeface="Aptos" panose="020B0004020202020204" pitchFamily="34" charset="0"/>
                <a:cs typeface="Calibri"/>
              </a:rPr>
              <a:t>–</a:t>
            </a:r>
            <a:r>
              <a:rPr sz="1067" spc="-33" dirty="0">
                <a:solidFill>
                  <a:srgbClr val="FFFFFF"/>
                </a:solidFill>
                <a:latin typeface="Aptos" panose="020B0004020202020204" pitchFamily="34" charset="0"/>
                <a:cs typeface="Calibri"/>
              </a:rPr>
              <a:t> </a:t>
            </a:r>
            <a:r>
              <a:rPr sz="1067" spc="-13" dirty="0">
                <a:solidFill>
                  <a:srgbClr val="FFFFFF"/>
                </a:solidFill>
                <a:latin typeface="Aptos" panose="020B0004020202020204" pitchFamily="34" charset="0"/>
                <a:cs typeface="Calibri"/>
              </a:rPr>
              <a:t>12.7GHz</a:t>
            </a:r>
            <a:endParaRPr sz="1067" dirty="0">
              <a:latin typeface="Aptos" panose="020B0004020202020204" pitchFamily="34" charset="0"/>
              <a:cs typeface="Calibri"/>
            </a:endParaRPr>
          </a:p>
          <a:p>
            <a:pPr marL="16933">
              <a:spcBef>
                <a:spcPts val="27"/>
              </a:spcBef>
            </a:pPr>
            <a:r>
              <a:rPr sz="1067" spc="-13" dirty="0">
                <a:solidFill>
                  <a:srgbClr val="FFFFFF"/>
                </a:solidFill>
                <a:latin typeface="Aptos" panose="020B0004020202020204" pitchFamily="34" charset="0"/>
                <a:cs typeface="Calibri"/>
              </a:rPr>
              <a:t>Downlink</a:t>
            </a:r>
            <a:r>
              <a:rPr sz="1067" spc="20" dirty="0">
                <a:solidFill>
                  <a:srgbClr val="FFFFFF"/>
                </a:solidFill>
                <a:latin typeface="Aptos" panose="020B0004020202020204" pitchFamily="34" charset="0"/>
                <a:cs typeface="Calibri"/>
              </a:rPr>
              <a:t> </a:t>
            </a:r>
            <a:r>
              <a:rPr sz="1067" dirty="0">
                <a:solidFill>
                  <a:srgbClr val="FFFFFF"/>
                </a:solidFill>
                <a:latin typeface="Aptos" panose="020B0004020202020204" pitchFamily="34" charset="0"/>
                <a:cs typeface="Calibri"/>
              </a:rPr>
              <a:t>14.0</a:t>
            </a:r>
            <a:r>
              <a:rPr sz="1067" spc="7" dirty="0">
                <a:solidFill>
                  <a:srgbClr val="FFFFFF"/>
                </a:solidFill>
                <a:latin typeface="Aptos" panose="020B0004020202020204" pitchFamily="34" charset="0"/>
                <a:cs typeface="Calibri"/>
              </a:rPr>
              <a:t> </a:t>
            </a:r>
            <a:r>
              <a:rPr sz="1067" spc="-67" dirty="0">
                <a:solidFill>
                  <a:srgbClr val="FFFFFF"/>
                </a:solidFill>
                <a:latin typeface="Aptos" panose="020B0004020202020204" pitchFamily="34" charset="0"/>
                <a:cs typeface="Calibri"/>
              </a:rPr>
              <a:t>–</a:t>
            </a:r>
            <a:endParaRPr sz="1067" dirty="0">
              <a:latin typeface="Aptos" panose="020B0004020202020204" pitchFamily="34" charset="0"/>
              <a:cs typeface="Calibri"/>
            </a:endParaRPr>
          </a:p>
          <a:p>
            <a:pPr marL="187955" marR="22859" indent="-149856">
              <a:lnSpc>
                <a:spcPts val="1200"/>
              </a:lnSpc>
              <a:spcBef>
                <a:spcPts val="127"/>
              </a:spcBef>
            </a:pPr>
            <a:r>
              <a:rPr sz="1067" dirty="0">
                <a:solidFill>
                  <a:srgbClr val="FFFFFF"/>
                </a:solidFill>
                <a:latin typeface="Aptos" panose="020B0004020202020204" pitchFamily="34" charset="0"/>
                <a:cs typeface="Calibri"/>
              </a:rPr>
              <a:t>14.5GHz</a:t>
            </a:r>
            <a:r>
              <a:rPr sz="1067" spc="-13" dirty="0">
                <a:solidFill>
                  <a:srgbClr val="FFFFFF"/>
                </a:solidFill>
                <a:latin typeface="Aptos" panose="020B0004020202020204" pitchFamily="34" charset="0"/>
                <a:cs typeface="Calibri"/>
              </a:rPr>
              <a:t> Uplink</a:t>
            </a:r>
            <a:r>
              <a:rPr sz="1067" spc="667" dirty="0">
                <a:solidFill>
                  <a:srgbClr val="FFFFFF"/>
                </a:solidFill>
                <a:latin typeface="Aptos" panose="020B0004020202020204" pitchFamily="34" charset="0"/>
                <a:cs typeface="Calibri"/>
              </a:rPr>
              <a:t> </a:t>
            </a:r>
            <a:r>
              <a:rPr sz="1067" spc="-13" dirty="0">
                <a:solidFill>
                  <a:srgbClr val="FFFFFF"/>
                </a:solidFill>
                <a:latin typeface="Aptos" panose="020B0004020202020204" pitchFamily="34" charset="0"/>
                <a:cs typeface="Calibri"/>
              </a:rPr>
              <a:t>(Ku-band)</a:t>
            </a:r>
            <a:endParaRPr sz="1067" dirty="0">
              <a:latin typeface="Aptos" panose="020B0004020202020204" pitchFamily="34" charset="0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029075" y="3055704"/>
            <a:ext cx="1527823" cy="657574"/>
          </a:xfrm>
          <a:prstGeom prst="rect">
            <a:avLst/>
          </a:prstGeom>
        </p:spPr>
        <p:txBody>
          <a:bodyPr vert="horz" wrap="square" lIns="0" tIns="21167" rIns="0" bIns="0" rtlCol="0">
            <a:spAutoFit/>
          </a:bodyPr>
          <a:lstStyle/>
          <a:p>
            <a:pPr marL="206582">
              <a:spcBef>
                <a:spcPts val="167"/>
              </a:spcBef>
            </a:pPr>
            <a:r>
              <a:rPr sz="1067" dirty="0">
                <a:solidFill>
                  <a:srgbClr val="FFFFFF"/>
                </a:solidFill>
                <a:latin typeface="Aptos" panose="020B0004020202020204" pitchFamily="34" charset="0"/>
                <a:cs typeface="Calibri"/>
              </a:rPr>
              <a:t>17.8</a:t>
            </a:r>
            <a:r>
              <a:rPr sz="1067" spc="-13" dirty="0">
                <a:solidFill>
                  <a:srgbClr val="FFFFFF"/>
                </a:solidFill>
                <a:latin typeface="Aptos" panose="020B0004020202020204" pitchFamily="34" charset="0"/>
                <a:cs typeface="Calibri"/>
              </a:rPr>
              <a:t> </a:t>
            </a:r>
            <a:r>
              <a:rPr sz="1067" dirty="0">
                <a:solidFill>
                  <a:srgbClr val="FFFFFF"/>
                </a:solidFill>
                <a:latin typeface="Aptos" panose="020B0004020202020204" pitchFamily="34" charset="0"/>
                <a:cs typeface="Calibri"/>
              </a:rPr>
              <a:t>–</a:t>
            </a:r>
            <a:r>
              <a:rPr sz="1067" spc="-33" dirty="0">
                <a:solidFill>
                  <a:srgbClr val="FFFFFF"/>
                </a:solidFill>
                <a:latin typeface="Aptos" panose="020B0004020202020204" pitchFamily="34" charset="0"/>
                <a:cs typeface="Calibri"/>
              </a:rPr>
              <a:t> </a:t>
            </a:r>
            <a:r>
              <a:rPr sz="1067" spc="-13" dirty="0">
                <a:solidFill>
                  <a:srgbClr val="FFFFFF"/>
                </a:solidFill>
                <a:latin typeface="Aptos" panose="020B0004020202020204" pitchFamily="34" charset="0"/>
                <a:cs typeface="Calibri"/>
              </a:rPr>
              <a:t>19.3GHz</a:t>
            </a:r>
            <a:endParaRPr sz="1067" dirty="0">
              <a:latin typeface="Aptos" panose="020B0004020202020204" pitchFamily="34" charset="0"/>
              <a:cs typeface="Calibri"/>
            </a:endParaRPr>
          </a:p>
          <a:p>
            <a:pPr algn="ctr">
              <a:spcBef>
                <a:spcPts val="27"/>
              </a:spcBef>
            </a:pPr>
            <a:r>
              <a:rPr sz="1067" spc="-13" dirty="0">
                <a:solidFill>
                  <a:srgbClr val="FFFFFF"/>
                </a:solidFill>
                <a:latin typeface="Aptos" panose="020B0004020202020204" pitchFamily="34" charset="0"/>
                <a:cs typeface="Calibri"/>
              </a:rPr>
              <a:t>Downlink</a:t>
            </a:r>
            <a:endParaRPr sz="1067" dirty="0">
              <a:latin typeface="Aptos" panose="020B0004020202020204" pitchFamily="34" charset="0"/>
              <a:cs typeface="Calibri"/>
            </a:endParaRPr>
          </a:p>
          <a:p>
            <a:pPr algn="ctr">
              <a:lnSpc>
                <a:spcPts val="1240"/>
              </a:lnSpc>
              <a:spcBef>
                <a:spcPts val="20"/>
              </a:spcBef>
            </a:pPr>
            <a:r>
              <a:rPr sz="1067" dirty="0">
                <a:solidFill>
                  <a:srgbClr val="FFFFFF"/>
                </a:solidFill>
                <a:latin typeface="Aptos" panose="020B0004020202020204" pitchFamily="34" charset="0"/>
                <a:cs typeface="Calibri"/>
              </a:rPr>
              <a:t>27.5</a:t>
            </a:r>
            <a:r>
              <a:rPr sz="1067" spc="-20" dirty="0">
                <a:solidFill>
                  <a:srgbClr val="FFFFFF"/>
                </a:solidFill>
                <a:latin typeface="Aptos" panose="020B0004020202020204" pitchFamily="34" charset="0"/>
                <a:cs typeface="Calibri"/>
              </a:rPr>
              <a:t> </a:t>
            </a:r>
            <a:r>
              <a:rPr sz="1067" dirty="0">
                <a:solidFill>
                  <a:srgbClr val="FFFFFF"/>
                </a:solidFill>
                <a:latin typeface="Aptos" panose="020B0004020202020204" pitchFamily="34" charset="0"/>
                <a:cs typeface="Calibri"/>
              </a:rPr>
              <a:t>–</a:t>
            </a:r>
            <a:r>
              <a:rPr sz="1067" spc="-40" dirty="0">
                <a:solidFill>
                  <a:srgbClr val="FFFFFF"/>
                </a:solidFill>
                <a:latin typeface="Aptos" panose="020B0004020202020204" pitchFamily="34" charset="0"/>
                <a:cs typeface="Calibri"/>
              </a:rPr>
              <a:t> </a:t>
            </a:r>
            <a:r>
              <a:rPr sz="1067" dirty="0">
                <a:solidFill>
                  <a:srgbClr val="FFFFFF"/>
                </a:solidFill>
                <a:latin typeface="Aptos" panose="020B0004020202020204" pitchFamily="34" charset="0"/>
                <a:cs typeface="Calibri"/>
              </a:rPr>
              <a:t>30.0GHz</a:t>
            </a:r>
            <a:r>
              <a:rPr sz="1067" spc="7" dirty="0">
                <a:solidFill>
                  <a:srgbClr val="FFFFFF"/>
                </a:solidFill>
                <a:latin typeface="Aptos" panose="020B0004020202020204" pitchFamily="34" charset="0"/>
                <a:cs typeface="Calibri"/>
              </a:rPr>
              <a:t> </a:t>
            </a:r>
            <a:r>
              <a:rPr sz="1067" spc="-13" dirty="0">
                <a:solidFill>
                  <a:srgbClr val="FFFFFF"/>
                </a:solidFill>
                <a:latin typeface="Aptos" panose="020B0004020202020204" pitchFamily="34" charset="0"/>
                <a:cs typeface="Calibri"/>
              </a:rPr>
              <a:t>Uplink</a:t>
            </a:r>
            <a:endParaRPr sz="1067" dirty="0">
              <a:latin typeface="Aptos" panose="020B0004020202020204" pitchFamily="34" charset="0"/>
              <a:cs typeface="Calibri"/>
            </a:endParaRPr>
          </a:p>
          <a:p>
            <a:pPr algn="ctr">
              <a:lnSpc>
                <a:spcPts val="1240"/>
              </a:lnSpc>
            </a:pPr>
            <a:r>
              <a:rPr sz="1067" spc="-13" dirty="0">
                <a:solidFill>
                  <a:srgbClr val="FFFFFF"/>
                </a:solidFill>
                <a:latin typeface="Aptos" panose="020B0004020202020204" pitchFamily="34" charset="0"/>
                <a:cs typeface="Calibri"/>
              </a:rPr>
              <a:t>(Ka-band)</a:t>
            </a:r>
            <a:endParaRPr sz="1067" dirty="0">
              <a:latin typeface="Aptos" panose="020B0004020202020204" pitchFamily="34" charset="0"/>
              <a:cs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253625" y="5346700"/>
            <a:ext cx="1397000" cy="101600"/>
          </a:xfrm>
          <a:custGeom>
            <a:avLst/>
            <a:gdLst/>
            <a:ahLst/>
            <a:cxnLst/>
            <a:rect l="l" t="t" r="r" b="b"/>
            <a:pathLst>
              <a:path w="1047750" h="76200">
                <a:moveTo>
                  <a:pt x="972045" y="29972"/>
                </a:moveTo>
                <a:lnTo>
                  <a:pt x="75730" y="29972"/>
                </a:lnTo>
                <a:lnTo>
                  <a:pt x="63119" y="29972"/>
                </a:lnTo>
                <a:lnTo>
                  <a:pt x="75692" y="29959"/>
                </a:lnTo>
                <a:lnTo>
                  <a:pt x="75692" y="0"/>
                </a:lnTo>
                <a:lnTo>
                  <a:pt x="0" y="37833"/>
                </a:lnTo>
                <a:lnTo>
                  <a:pt x="75692" y="75615"/>
                </a:lnTo>
                <a:lnTo>
                  <a:pt x="75692" y="45707"/>
                </a:lnTo>
                <a:lnTo>
                  <a:pt x="972045" y="45707"/>
                </a:lnTo>
                <a:lnTo>
                  <a:pt x="972045" y="29972"/>
                </a:lnTo>
                <a:close/>
              </a:path>
              <a:path w="1047750" h="76200">
                <a:moveTo>
                  <a:pt x="1047750" y="37833"/>
                </a:moveTo>
                <a:lnTo>
                  <a:pt x="1032002" y="29959"/>
                </a:lnTo>
                <a:lnTo>
                  <a:pt x="972058" y="0"/>
                </a:lnTo>
                <a:lnTo>
                  <a:pt x="972058" y="75615"/>
                </a:lnTo>
                <a:lnTo>
                  <a:pt x="1032002" y="45707"/>
                </a:lnTo>
                <a:lnTo>
                  <a:pt x="1047750" y="3783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grpSp>
        <p:nvGrpSpPr>
          <p:cNvPr id="12" name="object 12"/>
          <p:cNvGrpSpPr/>
          <p:nvPr/>
        </p:nvGrpSpPr>
        <p:grpSpPr>
          <a:xfrm>
            <a:off x="8828926" y="2743201"/>
            <a:ext cx="876300" cy="1562100"/>
            <a:chOff x="6629400" y="1895475"/>
            <a:chExt cx="657225" cy="1171575"/>
          </a:xfrm>
        </p:grpSpPr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216140" y="2982086"/>
              <a:ext cx="69976" cy="84836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6629400" y="1895475"/>
              <a:ext cx="626745" cy="1109345"/>
            </a:xfrm>
            <a:custGeom>
              <a:avLst/>
              <a:gdLst/>
              <a:ahLst/>
              <a:cxnLst/>
              <a:rect l="l" t="t" r="r" b="b"/>
              <a:pathLst>
                <a:path w="626745" h="1109345">
                  <a:moveTo>
                    <a:pt x="13843" y="0"/>
                  </a:moveTo>
                  <a:lnTo>
                    <a:pt x="0" y="7747"/>
                  </a:lnTo>
                  <a:lnTo>
                    <a:pt x="612901" y="1108964"/>
                  </a:lnTo>
                  <a:lnTo>
                    <a:pt x="626745" y="1101217"/>
                  </a:lnTo>
                  <a:lnTo>
                    <a:pt x="1384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</p:grpSp>
      <p:sp>
        <p:nvSpPr>
          <p:cNvPr id="15" name="object 15"/>
          <p:cNvSpPr/>
          <p:nvPr/>
        </p:nvSpPr>
        <p:spPr>
          <a:xfrm>
            <a:off x="5285626" y="2819399"/>
            <a:ext cx="901700" cy="1600200"/>
          </a:xfrm>
          <a:custGeom>
            <a:avLst/>
            <a:gdLst/>
            <a:ahLst/>
            <a:cxnLst/>
            <a:rect l="l" t="t" r="r" b="b"/>
            <a:pathLst>
              <a:path w="676275" h="1200150">
                <a:moveTo>
                  <a:pt x="616712" y="7366"/>
                </a:moveTo>
                <a:lnTo>
                  <a:pt x="602615" y="0"/>
                </a:lnTo>
                <a:lnTo>
                  <a:pt x="28194" y="1105916"/>
                </a:lnTo>
                <a:lnTo>
                  <a:pt x="1651" y="1091819"/>
                </a:lnTo>
                <a:lnTo>
                  <a:pt x="0" y="1177036"/>
                </a:lnTo>
                <a:lnTo>
                  <a:pt x="68580" y="1127252"/>
                </a:lnTo>
                <a:lnTo>
                  <a:pt x="42164" y="1113282"/>
                </a:lnTo>
                <a:lnTo>
                  <a:pt x="616712" y="7366"/>
                </a:lnTo>
                <a:close/>
              </a:path>
              <a:path w="676275" h="1200150">
                <a:moveTo>
                  <a:pt x="675894" y="127635"/>
                </a:moveTo>
                <a:lnTo>
                  <a:pt x="675132" y="42545"/>
                </a:lnTo>
                <a:lnTo>
                  <a:pt x="607949" y="94234"/>
                </a:lnTo>
                <a:lnTo>
                  <a:pt x="634873" y="107442"/>
                </a:lnTo>
                <a:lnTo>
                  <a:pt x="107569" y="1192657"/>
                </a:lnTo>
                <a:lnTo>
                  <a:pt x="121666" y="1199642"/>
                </a:lnTo>
                <a:lnTo>
                  <a:pt x="649097" y="114427"/>
                </a:lnTo>
                <a:lnTo>
                  <a:pt x="675894" y="12763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6" name="object 16"/>
          <p:cNvSpPr/>
          <p:nvPr/>
        </p:nvSpPr>
        <p:spPr>
          <a:xfrm>
            <a:off x="1577225" y="6248401"/>
            <a:ext cx="3352800" cy="317500"/>
          </a:xfrm>
          <a:custGeom>
            <a:avLst/>
            <a:gdLst/>
            <a:ahLst/>
            <a:cxnLst/>
            <a:rect l="l" t="t" r="r" b="b"/>
            <a:pathLst>
              <a:path w="2514600" h="238125">
                <a:moveTo>
                  <a:pt x="2514600" y="95250"/>
                </a:moveTo>
                <a:lnTo>
                  <a:pt x="161925" y="95250"/>
                </a:lnTo>
                <a:lnTo>
                  <a:pt x="238125" y="0"/>
                </a:lnTo>
                <a:lnTo>
                  <a:pt x="0" y="119062"/>
                </a:lnTo>
                <a:lnTo>
                  <a:pt x="238125" y="238125"/>
                </a:lnTo>
                <a:lnTo>
                  <a:pt x="161925" y="142875"/>
                </a:lnTo>
                <a:lnTo>
                  <a:pt x="2514600" y="142875"/>
                </a:lnTo>
                <a:lnTo>
                  <a:pt x="2514600" y="95250"/>
                </a:lnTo>
                <a:close/>
              </a:path>
            </a:pathLst>
          </a:custGeom>
          <a:solidFill>
            <a:srgbClr val="0068AE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7" name="object 17"/>
          <p:cNvSpPr/>
          <p:nvPr/>
        </p:nvSpPr>
        <p:spPr>
          <a:xfrm>
            <a:off x="7927225" y="6248401"/>
            <a:ext cx="2768600" cy="317500"/>
          </a:xfrm>
          <a:custGeom>
            <a:avLst/>
            <a:gdLst/>
            <a:ahLst/>
            <a:cxnLst/>
            <a:rect l="l" t="t" r="r" b="b"/>
            <a:pathLst>
              <a:path w="2076450" h="238125">
                <a:moveTo>
                  <a:pt x="2076069" y="119062"/>
                </a:moveTo>
                <a:lnTo>
                  <a:pt x="2028444" y="95250"/>
                </a:lnTo>
                <a:lnTo>
                  <a:pt x="1838071" y="0"/>
                </a:lnTo>
                <a:lnTo>
                  <a:pt x="1914271" y="95250"/>
                </a:lnTo>
                <a:lnTo>
                  <a:pt x="0" y="95250"/>
                </a:lnTo>
                <a:lnTo>
                  <a:pt x="0" y="142875"/>
                </a:lnTo>
                <a:lnTo>
                  <a:pt x="1914271" y="142875"/>
                </a:lnTo>
                <a:lnTo>
                  <a:pt x="1838071" y="238125"/>
                </a:lnTo>
                <a:lnTo>
                  <a:pt x="2028444" y="142875"/>
                </a:lnTo>
                <a:lnTo>
                  <a:pt x="2076069" y="119062"/>
                </a:lnTo>
                <a:close/>
              </a:path>
            </a:pathLst>
          </a:custGeom>
          <a:solidFill>
            <a:srgbClr val="0068AE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8" name="object 18"/>
          <p:cNvSpPr txBox="1"/>
          <p:nvPr/>
        </p:nvSpPr>
        <p:spPr>
          <a:xfrm>
            <a:off x="4977779" y="6208606"/>
            <a:ext cx="2768600" cy="308696"/>
          </a:xfrm>
          <a:prstGeom prst="rect">
            <a:avLst/>
          </a:prstGeom>
        </p:spPr>
        <p:txBody>
          <a:bodyPr vert="horz" wrap="square" lIns="0" tIns="21167" rIns="0" bIns="0" rtlCol="0">
            <a:spAutoFit/>
          </a:bodyPr>
          <a:lstStyle/>
          <a:p>
            <a:pPr marL="16933">
              <a:spcBef>
                <a:spcPts val="167"/>
              </a:spcBef>
            </a:pPr>
            <a:r>
              <a:rPr sz="1867" dirty="0">
                <a:solidFill>
                  <a:srgbClr val="FFFFFF"/>
                </a:solidFill>
                <a:latin typeface="Calibri"/>
                <a:cs typeface="Calibri"/>
              </a:rPr>
              <a:t>AES</a:t>
            </a:r>
            <a:r>
              <a:rPr sz="1867" spc="-53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ru-RU" sz="1867" spc="-53" dirty="0">
                <a:solidFill>
                  <a:srgbClr val="FFFFFF"/>
                </a:solidFill>
                <a:latin typeface="Calibri"/>
                <a:cs typeface="Calibri"/>
              </a:rPr>
              <a:t>шифрование</a:t>
            </a:r>
            <a:r>
              <a:rPr sz="1867" spc="33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67" spc="-33" dirty="0">
                <a:solidFill>
                  <a:srgbClr val="FFFFFF"/>
                </a:solidFill>
                <a:latin typeface="Calibri"/>
                <a:cs typeface="Calibri"/>
              </a:rPr>
              <a:t>end-</a:t>
            </a:r>
            <a:r>
              <a:rPr sz="1867" spc="-13" dirty="0">
                <a:solidFill>
                  <a:srgbClr val="FFFFFF"/>
                </a:solidFill>
                <a:latin typeface="Calibri"/>
                <a:cs typeface="Calibri"/>
              </a:rPr>
              <a:t>to-</a:t>
            </a:r>
            <a:r>
              <a:rPr sz="1867" spc="-33" dirty="0">
                <a:solidFill>
                  <a:srgbClr val="FFFFFF"/>
                </a:solidFill>
                <a:latin typeface="Calibri"/>
                <a:cs typeface="Calibri"/>
              </a:rPr>
              <a:t>end</a:t>
            </a:r>
            <a:endParaRPr sz="1867" dirty="0">
              <a:latin typeface="Calibri"/>
              <a:cs typeface="Calibri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8092326" y="4445001"/>
            <a:ext cx="2603500" cy="1028700"/>
            <a:chOff x="6076950" y="3171825"/>
            <a:chExt cx="1952625" cy="771525"/>
          </a:xfrm>
        </p:grpSpPr>
        <p:pic>
          <p:nvPicPr>
            <p:cNvPr id="20" name="object 2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286625" y="3171825"/>
              <a:ext cx="742950" cy="771525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076950" y="3171825"/>
              <a:ext cx="1181100" cy="771525"/>
            </a:xfrm>
            <a:prstGeom prst="rect">
              <a:avLst/>
            </a:prstGeom>
          </p:spPr>
        </p:pic>
      </p:grpSp>
      <p:pic>
        <p:nvPicPr>
          <p:cNvPr id="22" name="object 22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752226" y="4559301"/>
            <a:ext cx="1892300" cy="1054100"/>
          </a:xfrm>
          <a:prstGeom prst="rect">
            <a:avLst/>
          </a:prstGeom>
        </p:spPr>
      </p:pic>
      <p:sp>
        <p:nvSpPr>
          <p:cNvPr id="23" name="object 23"/>
          <p:cNvSpPr txBox="1"/>
          <p:nvPr/>
        </p:nvSpPr>
        <p:spPr>
          <a:xfrm>
            <a:off x="3560627" y="5046471"/>
            <a:ext cx="705273" cy="185586"/>
          </a:xfrm>
          <a:prstGeom prst="rect">
            <a:avLst/>
          </a:prstGeom>
        </p:spPr>
        <p:txBody>
          <a:bodyPr vert="horz" wrap="square" lIns="0" tIns="21167" rIns="0" bIns="0" rtlCol="0">
            <a:spAutoFit/>
          </a:bodyPr>
          <a:lstStyle/>
          <a:p>
            <a:pPr marL="16933">
              <a:spcBef>
                <a:spcPts val="167"/>
              </a:spcBef>
            </a:pPr>
            <a:r>
              <a:rPr sz="1067" dirty="0">
                <a:solidFill>
                  <a:srgbClr val="FFFFFF"/>
                </a:solidFill>
                <a:latin typeface="Calibri"/>
                <a:cs typeface="Calibri"/>
              </a:rPr>
              <a:t>Leased </a:t>
            </a:r>
            <a:r>
              <a:rPr sz="1067" spc="-13" dirty="0">
                <a:solidFill>
                  <a:srgbClr val="FFFFFF"/>
                </a:solidFill>
                <a:latin typeface="Calibri"/>
                <a:cs typeface="Calibri"/>
              </a:rPr>
              <a:t>fiber</a:t>
            </a:r>
            <a:endParaRPr sz="1067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4781521" y="5657428"/>
            <a:ext cx="2155104" cy="50954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lang="ru-RU" sz="1600" b="1" dirty="0">
                <a:solidFill>
                  <a:srgbClr val="FFFFFF"/>
                </a:solidFill>
                <a:latin typeface="Aptos" panose="020B0004020202020204" pitchFamily="34" charset="0"/>
                <a:cs typeface="Calibri"/>
              </a:rPr>
              <a:t>Наземная станция </a:t>
            </a:r>
            <a:r>
              <a:rPr lang="en-US" sz="1600" b="1" dirty="0" err="1">
                <a:solidFill>
                  <a:srgbClr val="FFFFFF"/>
                </a:solidFill>
                <a:latin typeface="Aptos" panose="020B0004020202020204" pitchFamily="34" charset="0"/>
                <a:cs typeface="Calibri"/>
              </a:rPr>
              <a:t>Starlink</a:t>
            </a:r>
            <a:endParaRPr lang="en-US" sz="1600" dirty="0">
              <a:latin typeface="Aptos" panose="020B0004020202020204" pitchFamily="34" charset="0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575955" y="5608321"/>
            <a:ext cx="1430020" cy="270160"/>
          </a:xfrm>
          <a:prstGeom prst="rect">
            <a:avLst/>
          </a:prstGeom>
        </p:spPr>
        <p:txBody>
          <a:bodyPr vert="horz" wrap="square" lIns="0" tIns="26247" rIns="0" bIns="0" rtlCol="0">
            <a:spAutoFit/>
          </a:bodyPr>
          <a:lstStyle/>
          <a:p>
            <a:pPr marL="90591" marR="6773" indent="-73657">
              <a:lnSpc>
                <a:spcPts val="1907"/>
              </a:lnSpc>
              <a:spcBef>
                <a:spcPts val="207"/>
              </a:spcBef>
            </a:pPr>
            <a:r>
              <a:rPr lang="en-US" sz="1600" b="1" spc="-27" dirty="0">
                <a:solidFill>
                  <a:srgbClr val="FFFFFF"/>
                </a:solidFill>
                <a:latin typeface="Aptos" panose="020B0004020202020204" pitchFamily="34" charset="0"/>
                <a:cs typeface="Calibri"/>
              </a:rPr>
              <a:t>Pop</a:t>
            </a:r>
            <a:endParaRPr sz="1600" dirty="0">
              <a:latin typeface="Aptos" panose="020B0004020202020204" pitchFamily="34" charset="0"/>
              <a:cs typeface="Calibri"/>
            </a:endParaRPr>
          </a:p>
        </p:txBody>
      </p:sp>
      <p:pic>
        <p:nvPicPr>
          <p:cNvPr id="26" name="object 26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577225" y="4597401"/>
            <a:ext cx="1397000" cy="1054100"/>
          </a:xfrm>
          <a:prstGeom prst="rect">
            <a:avLst/>
          </a:prstGeom>
        </p:spPr>
      </p:pic>
      <p:sp>
        <p:nvSpPr>
          <p:cNvPr id="27" name="object 27"/>
          <p:cNvSpPr txBox="1"/>
          <p:nvPr/>
        </p:nvSpPr>
        <p:spPr>
          <a:xfrm>
            <a:off x="8282486" y="973581"/>
            <a:ext cx="2807272" cy="26332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lang="ru-RU" sz="1600" b="1" dirty="0">
                <a:solidFill>
                  <a:srgbClr val="FFFFFF"/>
                </a:solidFill>
                <a:latin typeface="Aptos" panose="020B0004020202020204" pitchFamily="34" charset="0"/>
                <a:cs typeface="Calibri"/>
              </a:rPr>
              <a:t>Спутники </a:t>
            </a:r>
            <a:r>
              <a:rPr lang="en-US" sz="1600" b="1" dirty="0" err="1">
                <a:solidFill>
                  <a:srgbClr val="FFFFFF"/>
                </a:solidFill>
                <a:latin typeface="Aptos" panose="020B0004020202020204" pitchFamily="34" charset="0"/>
                <a:cs typeface="Calibri"/>
              </a:rPr>
              <a:t>Starlink</a:t>
            </a:r>
            <a:endParaRPr sz="1600" dirty="0">
              <a:latin typeface="Aptos" panose="020B0004020202020204" pitchFamily="34" charset="0"/>
              <a:cs typeface="Calibr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6489587" y="1993476"/>
            <a:ext cx="1892299" cy="424176"/>
          </a:xfrm>
          <a:prstGeom prst="rect">
            <a:avLst/>
          </a:prstGeom>
        </p:spPr>
        <p:txBody>
          <a:bodyPr vert="horz" wrap="square" lIns="0" tIns="21167" rIns="0" bIns="0" rtlCol="0">
            <a:spAutoFit/>
          </a:bodyPr>
          <a:lstStyle/>
          <a:p>
            <a:pPr algn="ctr">
              <a:spcBef>
                <a:spcPts val="167"/>
              </a:spcBef>
            </a:pPr>
            <a:r>
              <a:rPr sz="1267" dirty="0">
                <a:solidFill>
                  <a:srgbClr val="FFFFFF"/>
                </a:solidFill>
                <a:latin typeface="Aptos" panose="020B0004020202020204" pitchFamily="34" charset="0"/>
                <a:cs typeface="Calibri"/>
              </a:rPr>
              <a:t>100gbps+</a:t>
            </a:r>
            <a:r>
              <a:rPr sz="1267" spc="227" dirty="0">
                <a:solidFill>
                  <a:srgbClr val="FFFFFF"/>
                </a:solidFill>
                <a:latin typeface="Aptos" panose="020B0004020202020204" pitchFamily="34" charset="0"/>
                <a:cs typeface="Calibri"/>
              </a:rPr>
              <a:t> </a:t>
            </a:r>
            <a:r>
              <a:rPr sz="1267" spc="-13" dirty="0">
                <a:solidFill>
                  <a:srgbClr val="FFFFFF"/>
                </a:solidFill>
                <a:latin typeface="Aptos" panose="020B0004020202020204" pitchFamily="34" charset="0"/>
                <a:cs typeface="Calibri"/>
              </a:rPr>
              <a:t>Optical</a:t>
            </a:r>
            <a:endParaRPr sz="1267" dirty="0">
              <a:latin typeface="Aptos" panose="020B0004020202020204" pitchFamily="34" charset="0"/>
              <a:cs typeface="Calibri"/>
            </a:endParaRPr>
          </a:p>
          <a:p>
            <a:pPr algn="ctr">
              <a:spcBef>
                <a:spcPts val="87"/>
              </a:spcBef>
            </a:pPr>
            <a:r>
              <a:rPr sz="1267" dirty="0">
                <a:solidFill>
                  <a:srgbClr val="FFFFFF"/>
                </a:solidFill>
                <a:latin typeface="Aptos" panose="020B0004020202020204" pitchFamily="34" charset="0"/>
                <a:cs typeface="Calibri"/>
              </a:rPr>
              <a:t>Intersatellite</a:t>
            </a:r>
            <a:r>
              <a:rPr sz="1267" spc="260" dirty="0">
                <a:solidFill>
                  <a:srgbClr val="FFFFFF"/>
                </a:solidFill>
                <a:latin typeface="Aptos" panose="020B0004020202020204" pitchFamily="34" charset="0"/>
                <a:cs typeface="Calibri"/>
              </a:rPr>
              <a:t> </a:t>
            </a:r>
            <a:r>
              <a:rPr sz="1267" dirty="0">
                <a:solidFill>
                  <a:srgbClr val="FFFFFF"/>
                </a:solidFill>
                <a:latin typeface="Aptos" panose="020B0004020202020204" pitchFamily="34" charset="0"/>
                <a:cs typeface="Calibri"/>
              </a:rPr>
              <a:t>Links</a:t>
            </a:r>
            <a:r>
              <a:rPr sz="1267" spc="173" dirty="0">
                <a:solidFill>
                  <a:srgbClr val="FFFFFF"/>
                </a:solidFill>
                <a:latin typeface="Aptos" panose="020B0004020202020204" pitchFamily="34" charset="0"/>
                <a:cs typeface="Calibri"/>
              </a:rPr>
              <a:t> </a:t>
            </a:r>
            <a:r>
              <a:rPr sz="1267" spc="-13" dirty="0">
                <a:solidFill>
                  <a:srgbClr val="FFFFFF"/>
                </a:solidFill>
                <a:latin typeface="Aptos" panose="020B0004020202020204" pitchFamily="34" charset="0"/>
                <a:cs typeface="Calibri"/>
              </a:rPr>
              <a:t>(ISLs)</a:t>
            </a:r>
            <a:endParaRPr sz="1267" dirty="0">
              <a:latin typeface="Aptos" panose="020B0004020202020204" pitchFamily="34" charset="0"/>
              <a:cs typeface="Calibri"/>
            </a:endParaRPr>
          </a:p>
        </p:txBody>
      </p:sp>
      <p:pic>
        <p:nvPicPr>
          <p:cNvPr id="29" name="object 29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6327026" y="1625600"/>
            <a:ext cx="317500" cy="254000"/>
          </a:xfrm>
          <a:prstGeom prst="rect">
            <a:avLst/>
          </a:prstGeom>
        </p:spPr>
      </p:pic>
      <p:pic>
        <p:nvPicPr>
          <p:cNvPr id="30" name="object 30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8143125" y="1587501"/>
            <a:ext cx="279400" cy="266700"/>
          </a:xfrm>
          <a:prstGeom prst="rect">
            <a:avLst/>
          </a:prstGeom>
        </p:spPr>
      </p:pic>
      <p:pic>
        <p:nvPicPr>
          <p:cNvPr id="31" name="object 31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5323726" y="1828800"/>
            <a:ext cx="850900" cy="812800"/>
          </a:xfrm>
          <a:prstGeom prst="rect">
            <a:avLst/>
          </a:prstGeom>
        </p:spPr>
      </p:pic>
      <p:pic>
        <p:nvPicPr>
          <p:cNvPr id="32" name="object 32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6936625" y="952500"/>
            <a:ext cx="990600" cy="939800"/>
          </a:xfrm>
          <a:prstGeom prst="rect">
            <a:avLst/>
          </a:prstGeom>
        </p:spPr>
      </p:pic>
      <p:pic>
        <p:nvPicPr>
          <p:cNvPr id="33" name="object 33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8562225" y="1663700"/>
            <a:ext cx="990600" cy="939800"/>
          </a:xfrm>
          <a:prstGeom prst="rect">
            <a:avLst/>
          </a:prstGeom>
        </p:spPr>
      </p:pic>
      <p:pic>
        <p:nvPicPr>
          <p:cNvPr id="36" name="Рисунок 7">
            <a:extLst>
              <a:ext uri="{FF2B5EF4-FFF2-40B4-BE49-F238E27FC236}">
                <a16:creationId xmlns:a16="http://schemas.microsoft.com/office/drawing/2014/main" id="{11052087-A59D-604D-4FB2-9930710CA15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0088" y="235336"/>
            <a:ext cx="1151593" cy="584465"/>
          </a:xfrm>
          <a:prstGeom prst="rect">
            <a:avLst/>
          </a:prstGeom>
        </p:spPr>
      </p:pic>
      <p:sp>
        <p:nvSpPr>
          <p:cNvPr id="39" name="Line 31">
            <a:extLst>
              <a:ext uri="{FF2B5EF4-FFF2-40B4-BE49-F238E27FC236}">
                <a16:creationId xmlns:a16="http://schemas.microsoft.com/office/drawing/2014/main" id="{C4BABD3A-C1B5-B453-98C6-264A4BE8F81F}"/>
              </a:ext>
            </a:extLst>
          </p:cNvPr>
          <p:cNvSpPr>
            <a:spLocks noChangeShapeType="1"/>
          </p:cNvSpPr>
          <p:nvPr/>
        </p:nvSpPr>
        <p:spPr bwMode="auto">
          <a:xfrm>
            <a:off x="883091" y="802552"/>
            <a:ext cx="9472410" cy="0"/>
          </a:xfrm>
          <a:prstGeom prst="line">
            <a:avLst/>
          </a:prstGeom>
          <a:noFill/>
          <a:ln w="11113" cap="flat">
            <a:solidFill>
              <a:srgbClr val="5FC639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01718" tIns="50858" rIns="101718" bIns="50858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marL="0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761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9523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44284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9046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73807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88569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3330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8092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2003">
              <a:solidFill>
                <a:prstClr val="black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8E3396E-5329-C88A-31EA-72741793F0D1}"/>
              </a:ext>
            </a:extLst>
          </p:cNvPr>
          <p:cNvSpPr txBox="1"/>
          <p:nvPr/>
        </p:nvSpPr>
        <p:spPr>
          <a:xfrm>
            <a:off x="719291" y="334518"/>
            <a:ext cx="8521907" cy="6186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ru-RU"/>
            </a:defPPr>
            <a:lvl1pPr marL="0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761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9523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44284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9046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73807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88569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3330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8092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defRPr/>
            </a:pPr>
            <a:r>
              <a:rPr lang="ru-RU" sz="1800" b="1" dirty="0">
                <a:solidFill>
                  <a:srgbClr val="29B758"/>
                </a:solidFill>
                <a:latin typeface="Aptos" panose="020B0004020202020204" pitchFamily="34" charset="0"/>
                <a:ea typeface="Cambria"/>
                <a:cs typeface="Times New Roman"/>
              </a:rPr>
              <a:t>Архитектура </a:t>
            </a:r>
            <a:r>
              <a:rPr lang="en-US" sz="1800" b="1" dirty="0" err="1">
                <a:solidFill>
                  <a:srgbClr val="29B758"/>
                </a:solidFill>
                <a:latin typeface="Aptos" panose="020B0004020202020204" pitchFamily="34" charset="0"/>
                <a:ea typeface="Cambria"/>
                <a:cs typeface="Times New Roman"/>
              </a:rPr>
              <a:t>Starlink</a:t>
            </a:r>
            <a:endParaRPr lang="ru-RU" sz="1800" b="1" dirty="0">
              <a:solidFill>
                <a:srgbClr val="29B758"/>
              </a:solidFill>
              <a:latin typeface="Aptos" panose="020B0004020202020204" pitchFamily="34" charset="0"/>
              <a:ea typeface="Cambria"/>
              <a:cs typeface="Times New Roman"/>
            </a:endParaRPr>
          </a:p>
          <a:p>
            <a:pPr>
              <a:defRPr/>
            </a:pPr>
            <a:endParaRPr lang="ru-RU" sz="1800" i="1" dirty="0">
              <a:solidFill>
                <a:prstClr val="black"/>
              </a:solidFill>
              <a:latin typeface="Aptos" panose="020B0004020202020204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0"/>
          <p:cNvSpPr>
            <a:spLocks noChangeArrowheads="1"/>
          </p:cNvSpPr>
          <p:nvPr/>
        </p:nvSpPr>
        <p:spPr bwMode="auto">
          <a:xfrm rot="5400000">
            <a:off x="11687764" y="3132730"/>
            <a:ext cx="65" cy="308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ru-RU" altLang="ru-RU" sz="200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" name="Rectangle 30"/>
          <p:cNvSpPr>
            <a:spLocks noChangeArrowheads="1"/>
          </p:cNvSpPr>
          <p:nvPr/>
        </p:nvSpPr>
        <p:spPr bwMode="auto">
          <a:xfrm>
            <a:off x="4006032" y="521409"/>
            <a:ext cx="65" cy="308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ru-RU" altLang="ru-RU" sz="200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" name="Line 31"/>
          <p:cNvSpPr>
            <a:spLocks noChangeShapeType="1"/>
          </p:cNvSpPr>
          <p:nvPr/>
        </p:nvSpPr>
        <p:spPr bwMode="auto">
          <a:xfrm>
            <a:off x="883091" y="802552"/>
            <a:ext cx="9472410" cy="0"/>
          </a:xfrm>
          <a:prstGeom prst="line">
            <a:avLst/>
          </a:prstGeom>
          <a:noFill/>
          <a:ln w="11113" cap="flat">
            <a:solidFill>
              <a:srgbClr val="5FC639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01718" tIns="50858" rIns="101718" bIns="50858" numCol="1" anchor="t" anchorCtr="0" compatLnSpc="1">
            <a:prstTxWarp prst="textNoShape">
              <a:avLst/>
            </a:prstTxWarp>
          </a:bodyPr>
          <a:lstStyle/>
          <a:p>
            <a:endParaRPr lang="ru-RU" sz="2003">
              <a:solidFill>
                <a:prstClr val="black"/>
              </a:solidFill>
            </a:endParaRPr>
          </a:p>
        </p:txBody>
      </p:sp>
      <p:pic>
        <p:nvPicPr>
          <p:cNvPr id="77" name="Рисунок 7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3789" y="370183"/>
            <a:ext cx="1151593" cy="584465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546446" y="2322486"/>
            <a:ext cx="7780424" cy="4005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3" i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53E2424-4EFA-A12A-658D-0BED433A40DC}"/>
              </a:ext>
            </a:extLst>
          </p:cNvPr>
          <p:cNvSpPr txBox="1"/>
          <p:nvPr/>
        </p:nvSpPr>
        <p:spPr>
          <a:xfrm>
            <a:off x="719291" y="334517"/>
            <a:ext cx="8521907" cy="354373"/>
          </a:xfrm>
          <a:prstGeom prst="rect">
            <a:avLst/>
          </a:prstGeom>
          <a:noFill/>
        </p:spPr>
        <p:txBody>
          <a:bodyPr wrap="square" lIns="102470" tIns="51235" rIns="102470" bIns="51235" anchor="t">
            <a:spAutoFit/>
          </a:bodyPr>
          <a:lstStyle/>
          <a:p>
            <a:pPr defTabSz="1029523">
              <a:lnSpc>
                <a:spcPct val="90000"/>
              </a:lnSpc>
              <a:spcBef>
                <a:spcPct val="0"/>
              </a:spcBef>
              <a:defRPr/>
            </a:pPr>
            <a:r>
              <a:rPr lang="ru-RU" b="1" dirty="0">
                <a:solidFill>
                  <a:srgbClr val="29B758"/>
                </a:solidFill>
                <a:latin typeface="Aptos" panose="020B0004020202020204" pitchFamily="34" charset="0"/>
                <a:ea typeface="Cambria"/>
                <a:cs typeface="Times New Roman"/>
              </a:rPr>
              <a:t>Сравнение технологий спутникового интернета</a:t>
            </a:r>
            <a:r>
              <a:rPr lang="en-US" b="1" dirty="0">
                <a:solidFill>
                  <a:srgbClr val="29B758"/>
                </a:solidFill>
                <a:latin typeface="Aptos" panose="020B0004020202020204" pitchFamily="34" charset="0"/>
                <a:ea typeface="Cambria"/>
                <a:cs typeface="Times New Roman"/>
              </a:rPr>
              <a:t> (LEO vs GEO)</a:t>
            </a:r>
            <a:endParaRPr lang="ru-RU" b="1" dirty="0">
              <a:solidFill>
                <a:srgbClr val="29B758"/>
              </a:solidFill>
              <a:latin typeface="Aptos" panose="020B0004020202020204" pitchFamily="34" charset="0"/>
              <a:ea typeface="Cambria"/>
              <a:cs typeface="Times New Roman"/>
            </a:endParaRP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92CA897A-6848-E94C-8959-6679BEE470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5598094"/>
              </p:ext>
            </p:extLst>
          </p:nvPr>
        </p:nvGraphicFramePr>
        <p:xfrm>
          <a:off x="1462846" y="1297670"/>
          <a:ext cx="9266308" cy="4772163"/>
        </p:xfrm>
        <a:graphic>
          <a:graphicData uri="http://schemas.openxmlformats.org/drawingml/2006/table">
            <a:tbl>
              <a:tblPr>
                <a:tableStyleId>{E8B1032C-EA38-4F05-BA0D-38AFFFC7BED3}</a:tableStyleId>
              </a:tblPr>
              <a:tblGrid>
                <a:gridCol w="2316577">
                  <a:extLst>
                    <a:ext uri="{9D8B030D-6E8A-4147-A177-3AD203B41FA5}">
                      <a16:colId xmlns:a16="http://schemas.microsoft.com/office/drawing/2014/main" val="676249575"/>
                    </a:ext>
                  </a:extLst>
                </a:gridCol>
                <a:gridCol w="2316577">
                  <a:extLst>
                    <a:ext uri="{9D8B030D-6E8A-4147-A177-3AD203B41FA5}">
                      <a16:colId xmlns:a16="http://schemas.microsoft.com/office/drawing/2014/main" val="462138798"/>
                    </a:ext>
                  </a:extLst>
                </a:gridCol>
                <a:gridCol w="2316577">
                  <a:extLst>
                    <a:ext uri="{9D8B030D-6E8A-4147-A177-3AD203B41FA5}">
                      <a16:colId xmlns:a16="http://schemas.microsoft.com/office/drawing/2014/main" val="2069122277"/>
                    </a:ext>
                  </a:extLst>
                </a:gridCol>
                <a:gridCol w="2316577">
                  <a:extLst>
                    <a:ext uri="{9D8B030D-6E8A-4147-A177-3AD203B41FA5}">
                      <a16:colId xmlns:a16="http://schemas.microsoft.com/office/drawing/2014/main" val="3495422326"/>
                    </a:ext>
                  </a:extLst>
                </a:gridCol>
              </a:tblGrid>
              <a:tr h="177915">
                <a:tc>
                  <a:txBody>
                    <a:bodyPr/>
                    <a:lstStyle/>
                    <a:p>
                      <a:r>
                        <a:rPr lang="ru-RU" sz="1000" b="1" dirty="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Характеристики</a:t>
                      </a:r>
                    </a:p>
                  </a:txBody>
                  <a:tcPr marL="24211" marR="24211" marT="12105" marB="12105" anchor="ctr"/>
                </a:tc>
                <a:tc>
                  <a:txBody>
                    <a:bodyPr/>
                    <a:lstStyle/>
                    <a:p>
                      <a:r>
                        <a:rPr lang="en-US" sz="1000" b="1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Astel / Kazsat-3 (GEO)</a:t>
                      </a:r>
                    </a:p>
                  </a:txBody>
                  <a:tcPr marL="24211" marR="24211" marT="12105" marB="12105" anchor="ctr"/>
                </a:tc>
                <a:tc>
                  <a:txBody>
                    <a:bodyPr/>
                    <a:lstStyle/>
                    <a:p>
                      <a:r>
                        <a:rPr lang="en-US" sz="1000" b="1" dirty="0" err="1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Starlink</a:t>
                      </a:r>
                      <a:r>
                        <a:rPr lang="en-US" sz="1000" b="1" dirty="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/ TTC</a:t>
                      </a:r>
                    </a:p>
                  </a:txBody>
                  <a:tcPr marL="24211" marR="24211" marT="12105" marB="12105" anchor="ctr"/>
                </a:tc>
                <a:tc>
                  <a:txBody>
                    <a:bodyPr/>
                    <a:lstStyle/>
                    <a:p>
                      <a:r>
                        <a:rPr lang="ru-RU" sz="1000" b="1" dirty="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Кто лучше и почему</a:t>
                      </a:r>
                    </a:p>
                  </a:txBody>
                  <a:tcPr marL="24211" marR="24211" marT="12105" marB="12105" anchor="ctr"/>
                </a:tc>
                <a:extLst>
                  <a:ext uri="{0D108BD9-81ED-4DB2-BD59-A6C34878D82A}">
                    <a16:rowId xmlns:a16="http://schemas.microsoft.com/office/drawing/2014/main" val="3346915385"/>
                  </a:ext>
                </a:extLst>
              </a:tr>
              <a:tr h="485324">
                <a:tc>
                  <a:txBody>
                    <a:bodyPr/>
                    <a:lstStyle/>
                    <a:p>
                      <a:r>
                        <a:rPr lang="en-US" sz="1000" dirty="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CIR / MIR</a:t>
                      </a:r>
                    </a:p>
                  </a:txBody>
                  <a:tcPr marL="24211" marR="24211" marT="12105" marB="12105" anchor="ctr"/>
                </a:tc>
                <a:tc>
                  <a:txBody>
                    <a:bodyPr/>
                    <a:lstStyle/>
                    <a:p>
                      <a:r>
                        <a:rPr lang="ru-RU" sz="1000" dirty="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256/1024 Кбит/с (соответствует минимально)</a:t>
                      </a:r>
                    </a:p>
                  </a:txBody>
                  <a:tcPr marL="24211" marR="24211" marT="12105" marB="12105" anchor="ctr"/>
                </a:tc>
                <a:tc>
                  <a:txBody>
                    <a:bodyPr/>
                    <a:lstStyle/>
                    <a:p>
                      <a:pPr marL="0" algn="ctr" defTabSz="809976" rtl="0" eaLnBrk="1" latinLnBrk="0" hangingPunct="1">
                        <a:buNone/>
                      </a:pPr>
                      <a:r>
                        <a:rPr lang="ru-RU" sz="1000" b="0" kern="1200" dirty="0">
                          <a:solidFill>
                            <a:schemeClr val="bg1"/>
                          </a:solidFill>
                          <a:latin typeface="Cambria"/>
                          <a:ea typeface="Cambria"/>
                          <a:cs typeface="+mn-cs"/>
                        </a:rPr>
                        <a:t>Выше в разы: </a:t>
                      </a:r>
                      <a:r>
                        <a:rPr lang="en-US" sz="1000" b="0" kern="1200" dirty="0">
                          <a:solidFill>
                            <a:schemeClr val="bg1"/>
                          </a:solidFill>
                          <a:latin typeface="Cambria"/>
                          <a:ea typeface="Cambria"/>
                          <a:cs typeface="+mn-cs"/>
                        </a:rPr>
                        <a:t>40</a:t>
                      </a:r>
                      <a:r>
                        <a:rPr lang="ru-RU" sz="1000" b="0" kern="1200" dirty="0">
                          <a:solidFill>
                            <a:schemeClr val="bg1"/>
                          </a:solidFill>
                          <a:latin typeface="Cambria"/>
                          <a:ea typeface="Cambria"/>
                          <a:cs typeface="+mn-cs"/>
                        </a:rPr>
                        <a:t>–</a:t>
                      </a:r>
                      <a:r>
                        <a:rPr lang="en-US" sz="1000" b="0" kern="1200" dirty="0">
                          <a:solidFill>
                            <a:schemeClr val="bg1"/>
                          </a:solidFill>
                          <a:latin typeface="Cambria"/>
                          <a:ea typeface="Cambria"/>
                          <a:cs typeface="+mn-cs"/>
                        </a:rPr>
                        <a:t>350</a:t>
                      </a:r>
                      <a:r>
                        <a:rPr lang="ru-RU" sz="1000" b="0" kern="1200" dirty="0">
                          <a:solidFill>
                            <a:schemeClr val="bg1"/>
                          </a:solidFill>
                          <a:latin typeface="Cambria"/>
                          <a:ea typeface="Cambria"/>
                          <a:cs typeface="+mn-cs"/>
                        </a:rPr>
                        <a:t>+ Мбит/с реальная скорость в Enterprise</a:t>
                      </a:r>
                    </a:p>
                  </a:txBody>
                  <a:tcPr marL="24211" marR="24211" marT="12105" marB="12105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err="1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Starlink</a:t>
                      </a:r>
                      <a:r>
                        <a:rPr lang="ru-RU" sz="1000" dirty="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лучше — не просто «минимум», а огромный запас по полосе</a:t>
                      </a:r>
                    </a:p>
                  </a:txBody>
                  <a:tcPr marL="24211" marR="24211" marT="12105" marB="12105" anchor="ctr"/>
                </a:tc>
                <a:extLst>
                  <a:ext uri="{0D108BD9-81ED-4DB2-BD59-A6C34878D82A}">
                    <a16:rowId xmlns:a16="http://schemas.microsoft.com/office/drawing/2014/main" val="574153228"/>
                  </a:ext>
                </a:extLst>
              </a:tr>
              <a:tr h="485324">
                <a:tc>
                  <a:txBody>
                    <a:bodyPr/>
                    <a:lstStyle/>
                    <a:p>
                      <a:r>
                        <a:rPr lang="ru-RU" sz="100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Резервирование спутникового канала</a:t>
                      </a:r>
                    </a:p>
                  </a:txBody>
                  <a:tcPr marL="24211" marR="24211" marT="12105" marB="12105" anchor="ctr"/>
                </a:tc>
                <a:tc>
                  <a:txBody>
                    <a:bodyPr/>
                    <a:lstStyle/>
                    <a:p>
                      <a:r>
                        <a:rPr lang="ru-RU" sz="1000" dirty="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Резерв на втором GEO-спутнике, но переключение медленное, ограничено 1 аппаратом</a:t>
                      </a:r>
                    </a:p>
                  </a:txBody>
                  <a:tcPr marL="24211" marR="24211" marT="12105" marB="12105" anchor="ctr"/>
                </a:tc>
                <a:tc>
                  <a:txBody>
                    <a:bodyPr/>
                    <a:lstStyle/>
                    <a:p>
                      <a:pPr marL="0" algn="ctr" defTabSz="809976" rtl="0" eaLnBrk="1" latinLnBrk="0" hangingPunct="1">
                        <a:buNone/>
                      </a:pPr>
                      <a:r>
                        <a:rPr lang="ru-RU" sz="1000" b="0" kern="1200" dirty="0">
                          <a:solidFill>
                            <a:schemeClr val="bg1"/>
                          </a:solidFill>
                          <a:latin typeface="Cambria"/>
                          <a:ea typeface="Cambria"/>
                          <a:cs typeface="+mn-cs"/>
                        </a:rPr>
                        <a:t>Автоматический </a:t>
                      </a:r>
                      <a:r>
                        <a:rPr lang="ru-RU" sz="1000" b="0" kern="1200" dirty="0" err="1">
                          <a:solidFill>
                            <a:schemeClr val="bg1"/>
                          </a:solidFill>
                          <a:latin typeface="Cambria"/>
                          <a:ea typeface="Cambria"/>
                          <a:cs typeface="+mn-cs"/>
                        </a:rPr>
                        <a:t>хендовер</a:t>
                      </a:r>
                      <a:r>
                        <a:rPr lang="ru-RU" sz="1000" b="0" kern="1200" dirty="0">
                          <a:solidFill>
                            <a:schemeClr val="bg1"/>
                          </a:solidFill>
                          <a:latin typeface="Cambria"/>
                          <a:ea typeface="Cambria"/>
                          <a:cs typeface="+mn-cs"/>
                        </a:rPr>
                        <a:t> между тысячами спутников в созвездии</a:t>
                      </a:r>
                    </a:p>
                  </a:txBody>
                  <a:tcPr marL="24211" marR="24211" marT="12105" marB="12105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err="1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Starlink</a:t>
                      </a:r>
                      <a:r>
                        <a:rPr lang="ru-RU" sz="1000" dirty="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лучше — резервирование не 1→1, а 1→созвездие</a:t>
                      </a:r>
                    </a:p>
                  </a:txBody>
                  <a:tcPr marL="24211" marR="24211" marT="12105" marB="12105" anchor="ctr"/>
                </a:tc>
                <a:extLst>
                  <a:ext uri="{0D108BD9-81ED-4DB2-BD59-A6C34878D82A}">
                    <a16:rowId xmlns:a16="http://schemas.microsoft.com/office/drawing/2014/main" val="3677521727"/>
                  </a:ext>
                </a:extLst>
              </a:tr>
              <a:tr h="485324">
                <a:tc>
                  <a:txBody>
                    <a:bodyPr/>
                    <a:lstStyle/>
                    <a:p>
                      <a:r>
                        <a:rPr lang="ru-RU" sz="1000" dirty="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Увеличение скорости по заявке</a:t>
                      </a:r>
                    </a:p>
                  </a:txBody>
                  <a:tcPr marL="24211" marR="24211" marT="12105" marB="12105" anchor="ctr"/>
                </a:tc>
                <a:tc>
                  <a:txBody>
                    <a:bodyPr/>
                    <a:lstStyle/>
                    <a:p>
                      <a:r>
                        <a:rPr lang="ru-RU" sz="1000" dirty="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До 1 часа, но фактически зависит от загрузки спутника</a:t>
                      </a:r>
                    </a:p>
                  </a:txBody>
                  <a:tcPr marL="24211" marR="24211" marT="12105" marB="12105" anchor="ctr"/>
                </a:tc>
                <a:tc>
                  <a:txBody>
                    <a:bodyPr/>
                    <a:lstStyle/>
                    <a:p>
                      <a:pPr marL="0" algn="ctr" defTabSz="809976" rtl="0" eaLnBrk="1" latinLnBrk="0" hangingPunct="1">
                        <a:buNone/>
                      </a:pPr>
                      <a:r>
                        <a:rPr lang="ru-RU" sz="1000" b="0" kern="1200" dirty="0">
                          <a:solidFill>
                            <a:schemeClr val="bg1"/>
                          </a:solidFill>
                          <a:latin typeface="Cambria"/>
                          <a:ea typeface="Cambria"/>
                          <a:cs typeface="+mn-cs"/>
                        </a:rPr>
                        <a:t>Мгновенная смена плана, приоритет трафика, динамическое распределение</a:t>
                      </a:r>
                    </a:p>
                  </a:txBody>
                  <a:tcPr marL="24211" marR="24211" marT="12105" marB="12105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err="1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Starlink</a:t>
                      </a:r>
                      <a:r>
                        <a:rPr lang="ru-RU" sz="1000" dirty="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лучше — масштабируется без ожидания «окна» на спутнике</a:t>
                      </a:r>
                    </a:p>
                  </a:txBody>
                  <a:tcPr marL="24211" marR="24211" marT="12105" marB="12105" anchor="ctr"/>
                </a:tc>
                <a:extLst>
                  <a:ext uri="{0D108BD9-81ED-4DB2-BD59-A6C34878D82A}">
                    <a16:rowId xmlns:a16="http://schemas.microsoft.com/office/drawing/2014/main" val="291452301"/>
                  </a:ext>
                </a:extLst>
              </a:tr>
              <a:tr h="485324">
                <a:tc>
                  <a:txBody>
                    <a:bodyPr/>
                    <a:lstStyle/>
                    <a:p>
                      <a:r>
                        <a:rPr lang="ru-RU" sz="1000" dirty="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Закрытость сети от публичных сетей</a:t>
                      </a:r>
                    </a:p>
                  </a:txBody>
                  <a:tcPr marL="24211" marR="24211" marT="12105" marB="12105" anchor="ctr"/>
                </a:tc>
                <a:tc>
                  <a:txBody>
                    <a:bodyPr/>
                    <a:lstStyle/>
                    <a:p>
                      <a:r>
                        <a:rPr lang="ru-RU" sz="1000" dirty="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Закрытая сеть, но строится через центральный хаб, ограниченная архитектура</a:t>
                      </a:r>
                    </a:p>
                  </a:txBody>
                  <a:tcPr marL="24211" marR="24211" marT="12105" marB="12105" anchor="ctr"/>
                </a:tc>
                <a:tc>
                  <a:txBody>
                    <a:bodyPr/>
                    <a:lstStyle/>
                    <a:p>
                      <a:pPr marL="0" algn="ctr" defTabSz="809976" rtl="0" eaLnBrk="1" latinLnBrk="0" hangingPunct="1">
                        <a:buNone/>
                      </a:pPr>
                      <a:r>
                        <a:rPr lang="ru-RU" sz="1000" b="0" kern="1200" dirty="0">
                          <a:solidFill>
                            <a:schemeClr val="bg1"/>
                          </a:solidFill>
                          <a:latin typeface="Cambria"/>
                          <a:ea typeface="Cambria"/>
                          <a:cs typeface="+mn-cs"/>
                        </a:rPr>
                        <a:t>Поддержка </a:t>
                      </a:r>
                      <a:r>
                        <a:rPr lang="en-US" sz="1000" b="0" kern="1200" dirty="0">
                          <a:solidFill>
                            <a:schemeClr val="bg1"/>
                          </a:solidFill>
                          <a:latin typeface="Cambria"/>
                          <a:ea typeface="Cambria"/>
                          <a:cs typeface="+mn-cs"/>
                        </a:rPr>
                        <a:t>VPN</a:t>
                      </a:r>
                      <a:r>
                        <a:rPr lang="ru-RU" sz="1000" b="0" kern="1200" dirty="0">
                          <a:solidFill>
                            <a:schemeClr val="bg1"/>
                          </a:solidFill>
                          <a:latin typeface="Cambria"/>
                          <a:ea typeface="Cambria"/>
                          <a:cs typeface="+mn-cs"/>
                        </a:rPr>
                        <a:t> </a:t>
                      </a:r>
                      <a:r>
                        <a:rPr lang="en-US" sz="1000" b="0" kern="1200" dirty="0">
                          <a:solidFill>
                            <a:schemeClr val="bg1"/>
                          </a:solidFill>
                          <a:latin typeface="Cambria"/>
                          <a:ea typeface="Cambria"/>
                          <a:cs typeface="+mn-cs"/>
                        </a:rPr>
                        <a:t>L2, L3 IPsec, Private APN, </a:t>
                      </a:r>
                      <a:r>
                        <a:rPr lang="ru-RU" sz="1000" b="0" kern="1200" dirty="0">
                          <a:solidFill>
                            <a:schemeClr val="bg1"/>
                          </a:solidFill>
                          <a:latin typeface="Cambria"/>
                          <a:ea typeface="Cambria"/>
                          <a:cs typeface="+mn-cs"/>
                        </a:rPr>
                        <a:t>сегментация, </a:t>
                      </a:r>
                      <a:r>
                        <a:rPr lang="en-US" sz="1000" b="0" kern="1200" dirty="0">
                          <a:solidFill>
                            <a:schemeClr val="bg1"/>
                          </a:solidFill>
                          <a:latin typeface="Cambria"/>
                          <a:ea typeface="Cambria"/>
                          <a:cs typeface="+mn-cs"/>
                        </a:rPr>
                        <a:t>zero-public exposure</a:t>
                      </a:r>
                    </a:p>
                  </a:txBody>
                  <a:tcPr marL="24211" marR="24211" marT="12105" marB="12105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err="1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Starlink</a:t>
                      </a:r>
                      <a:r>
                        <a:rPr lang="ru-RU" sz="1000" dirty="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лучше — гибче и современнее по безопасности</a:t>
                      </a:r>
                    </a:p>
                  </a:txBody>
                  <a:tcPr marL="24211" marR="24211" marT="12105" marB="12105" anchor="ctr"/>
                </a:tc>
                <a:extLst>
                  <a:ext uri="{0D108BD9-81ED-4DB2-BD59-A6C34878D82A}">
                    <a16:rowId xmlns:a16="http://schemas.microsoft.com/office/drawing/2014/main" val="3303921745"/>
                  </a:ext>
                </a:extLst>
              </a:tr>
              <a:tr h="331619">
                <a:tc>
                  <a:txBody>
                    <a:bodyPr/>
                    <a:lstStyle/>
                    <a:p>
                      <a:r>
                        <a:rPr lang="ru-RU" sz="1000" dirty="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Один спутниковый скачок</a:t>
                      </a:r>
                    </a:p>
                  </a:txBody>
                  <a:tcPr marL="24211" marR="24211" marT="12105" marB="12105" anchor="ctr"/>
                </a:tc>
                <a:tc>
                  <a:txBody>
                    <a:bodyPr/>
                    <a:lstStyle/>
                    <a:p>
                      <a:r>
                        <a:rPr lang="ru-RU" sz="100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Да, но только через 1 GEO-спутник, без масштабирования</a:t>
                      </a:r>
                    </a:p>
                  </a:txBody>
                  <a:tcPr marL="24211" marR="24211" marT="12105" marB="12105" anchor="ctr"/>
                </a:tc>
                <a:tc>
                  <a:txBody>
                    <a:bodyPr/>
                    <a:lstStyle/>
                    <a:p>
                      <a:pPr marL="0" algn="ctr" defTabSz="809976" rtl="0" eaLnBrk="1" latinLnBrk="0" hangingPunct="1">
                        <a:buNone/>
                      </a:pPr>
                      <a:r>
                        <a:rPr lang="ru-RU" sz="1000" b="0" kern="1200" dirty="0">
                          <a:solidFill>
                            <a:schemeClr val="bg1"/>
                          </a:solidFill>
                          <a:latin typeface="Cambria"/>
                          <a:ea typeface="Cambria"/>
                          <a:cs typeface="+mn-cs"/>
                        </a:rPr>
                        <a:t>Да, и через LEO-спутники маршрут короче</a:t>
                      </a:r>
                    </a:p>
                  </a:txBody>
                  <a:tcPr marL="24211" marR="24211" marT="12105" marB="12105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err="1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Starlink</a:t>
                      </a:r>
                      <a:r>
                        <a:rPr lang="ru-RU" sz="1000" dirty="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лучше — физический путь короче, меньше потерь</a:t>
                      </a:r>
                      <a:r>
                        <a:rPr lang="en-US" sz="1000" dirty="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ru-RU" sz="1000" dirty="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трафика</a:t>
                      </a:r>
                    </a:p>
                  </a:txBody>
                  <a:tcPr marL="24211" marR="24211" marT="12105" marB="12105" anchor="ctr"/>
                </a:tc>
                <a:extLst>
                  <a:ext uri="{0D108BD9-81ED-4DB2-BD59-A6C34878D82A}">
                    <a16:rowId xmlns:a16="http://schemas.microsoft.com/office/drawing/2014/main" val="3524431969"/>
                  </a:ext>
                </a:extLst>
              </a:tr>
              <a:tr h="331619">
                <a:tc>
                  <a:txBody>
                    <a:bodyPr/>
                    <a:lstStyle/>
                    <a:p>
                      <a:r>
                        <a:rPr lang="ru-RU" sz="100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Общая задержка</a:t>
                      </a:r>
                    </a:p>
                  </a:txBody>
                  <a:tcPr marL="24211" marR="24211" marT="12105" marB="12105" anchor="ctr"/>
                </a:tc>
                <a:tc>
                  <a:txBody>
                    <a:bodyPr/>
                    <a:lstStyle/>
                    <a:p>
                      <a:r>
                        <a:rPr lang="ru-RU" sz="1000" dirty="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Около 800мс в среднем (из-за 35 786 км орбиты)</a:t>
                      </a:r>
                    </a:p>
                  </a:txBody>
                  <a:tcPr marL="24211" marR="24211" marT="12105" marB="12105" anchor="ctr"/>
                </a:tc>
                <a:tc>
                  <a:txBody>
                    <a:bodyPr/>
                    <a:lstStyle/>
                    <a:p>
                      <a:pPr marL="0" algn="ctr" defTabSz="809976" rtl="0" eaLnBrk="1" latinLnBrk="0" hangingPunct="1">
                        <a:buNone/>
                      </a:pPr>
                      <a:r>
                        <a:rPr lang="ru-RU" sz="1000" b="0" kern="1200" dirty="0">
                          <a:solidFill>
                            <a:schemeClr val="bg1"/>
                          </a:solidFill>
                          <a:latin typeface="Cambria"/>
                          <a:ea typeface="Cambria"/>
                          <a:cs typeface="+mn-cs"/>
                        </a:rPr>
                        <a:t>20–60 мс в среднем</a:t>
                      </a:r>
                    </a:p>
                  </a:txBody>
                  <a:tcPr marL="24211" marR="24211" marT="12105" marB="12105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Starlink лучше — фундаментально ниже latency благодаря LEO</a:t>
                      </a:r>
                    </a:p>
                  </a:txBody>
                  <a:tcPr marL="24211" marR="24211" marT="12105" marB="12105" anchor="ctr"/>
                </a:tc>
                <a:extLst>
                  <a:ext uri="{0D108BD9-81ED-4DB2-BD59-A6C34878D82A}">
                    <a16:rowId xmlns:a16="http://schemas.microsoft.com/office/drawing/2014/main" val="317405044"/>
                  </a:ext>
                </a:extLst>
              </a:tr>
              <a:tr h="331619">
                <a:tc>
                  <a:txBody>
                    <a:bodyPr/>
                    <a:lstStyle/>
                    <a:p>
                      <a:r>
                        <a:rPr lang="ru-RU" sz="1000" dirty="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Доступность канала</a:t>
                      </a:r>
                    </a:p>
                  </a:txBody>
                  <a:tcPr marL="24211" marR="24211" marT="12105" marB="12105" anchor="ctr"/>
                </a:tc>
                <a:tc>
                  <a:txBody>
                    <a:bodyPr/>
                    <a:lstStyle/>
                    <a:p>
                      <a:r>
                        <a:rPr lang="ru-RU" sz="1000" dirty="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99,5%</a:t>
                      </a:r>
                    </a:p>
                  </a:txBody>
                  <a:tcPr marL="24211" marR="24211" marT="12105" marB="12105" anchor="ctr"/>
                </a:tc>
                <a:tc>
                  <a:txBody>
                    <a:bodyPr/>
                    <a:lstStyle/>
                    <a:p>
                      <a:pPr marL="0" algn="ctr" defTabSz="809976" rtl="0" eaLnBrk="1" latinLnBrk="0" hangingPunct="1">
                        <a:buNone/>
                      </a:pPr>
                      <a:r>
                        <a:rPr lang="ru-RU" sz="1000" b="0" kern="1200" dirty="0">
                          <a:solidFill>
                            <a:schemeClr val="bg1"/>
                          </a:solidFill>
                          <a:latin typeface="Cambria"/>
                          <a:ea typeface="Cambria"/>
                          <a:cs typeface="+mn-cs"/>
                        </a:rPr>
                        <a:t>99,9%</a:t>
                      </a:r>
                    </a:p>
                  </a:txBody>
                  <a:tcPr marL="24211" marR="24211" marT="12105" marB="12105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Starlink лучше — выше фактический SLA</a:t>
                      </a:r>
                    </a:p>
                  </a:txBody>
                  <a:tcPr marL="24211" marR="24211" marT="12105" marB="12105" anchor="ctr"/>
                </a:tc>
                <a:extLst>
                  <a:ext uri="{0D108BD9-81ED-4DB2-BD59-A6C34878D82A}">
                    <a16:rowId xmlns:a16="http://schemas.microsoft.com/office/drawing/2014/main" val="1201653790"/>
                  </a:ext>
                </a:extLst>
              </a:tr>
              <a:tr h="331619">
                <a:tc>
                  <a:txBody>
                    <a:bodyPr/>
                    <a:lstStyle/>
                    <a:p>
                      <a:r>
                        <a:rPr lang="ru-RU" sz="100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Диаметр антенны</a:t>
                      </a:r>
                    </a:p>
                  </a:txBody>
                  <a:tcPr marL="24211" marR="24211" marT="12105" marB="12105" anchor="ctr"/>
                </a:tc>
                <a:tc>
                  <a:txBody>
                    <a:bodyPr/>
                    <a:lstStyle/>
                    <a:p>
                      <a:r>
                        <a:rPr lang="ru-RU" sz="100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0,75 м (минимум)</a:t>
                      </a:r>
                    </a:p>
                  </a:txBody>
                  <a:tcPr marL="24211" marR="24211" marT="12105" marB="12105" anchor="ctr"/>
                </a:tc>
                <a:tc>
                  <a:txBody>
                    <a:bodyPr/>
                    <a:lstStyle/>
                    <a:p>
                      <a:pPr marL="0" algn="ctr" defTabSz="809976" rtl="0" eaLnBrk="1" latinLnBrk="0" hangingPunct="1">
                        <a:buNone/>
                      </a:pPr>
                      <a:r>
                        <a:rPr lang="ru-RU" sz="1000" b="0" kern="1200" dirty="0">
                          <a:solidFill>
                            <a:schemeClr val="bg1"/>
                          </a:solidFill>
                          <a:latin typeface="Cambria"/>
                          <a:ea typeface="Cambria"/>
                          <a:cs typeface="+mn-cs"/>
                        </a:rPr>
                        <a:t>0,48–0,75 м (стандарт, фазированная решётка, не требует больше)</a:t>
                      </a:r>
                    </a:p>
                  </a:txBody>
                  <a:tcPr marL="24211" marR="24211" marT="12105" marB="12105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err="1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Starlink</a:t>
                      </a:r>
                      <a:r>
                        <a:rPr lang="ru-RU" sz="1000" dirty="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лучше — меньше, легче, быстрее монтаж</a:t>
                      </a:r>
                    </a:p>
                  </a:txBody>
                  <a:tcPr marL="24211" marR="24211" marT="12105" marB="12105" anchor="ctr"/>
                </a:tc>
                <a:extLst>
                  <a:ext uri="{0D108BD9-81ED-4DB2-BD59-A6C34878D82A}">
                    <a16:rowId xmlns:a16="http://schemas.microsoft.com/office/drawing/2014/main" val="4275679002"/>
                  </a:ext>
                </a:extLst>
              </a:tr>
              <a:tr h="331619">
                <a:tc>
                  <a:txBody>
                    <a:bodyPr/>
                    <a:lstStyle/>
                    <a:p>
                      <a:r>
                        <a:rPr lang="ru-RU" sz="100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Мощность передатчика</a:t>
                      </a:r>
                    </a:p>
                  </a:txBody>
                  <a:tcPr marL="24211" marR="24211" marT="12105" marB="12105" anchor="ctr"/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2W (</a:t>
                      </a:r>
                      <a:r>
                        <a:rPr lang="ru-RU" sz="100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минимально)</a:t>
                      </a:r>
                    </a:p>
                  </a:txBody>
                  <a:tcPr marL="24211" marR="24211" marT="12105" marB="12105" anchor="ctr"/>
                </a:tc>
                <a:tc>
                  <a:txBody>
                    <a:bodyPr/>
                    <a:lstStyle/>
                    <a:p>
                      <a:pPr marL="0" algn="ctr" defTabSz="809976" rtl="0" eaLnBrk="1" latinLnBrk="0" hangingPunct="1">
                        <a:buNone/>
                      </a:pPr>
                      <a:r>
                        <a:rPr lang="ru-RU" sz="1000" b="0" kern="1200" dirty="0">
                          <a:solidFill>
                            <a:schemeClr val="bg1"/>
                          </a:solidFill>
                          <a:latin typeface="Cambria"/>
                          <a:ea typeface="Cambria"/>
                          <a:cs typeface="+mn-cs"/>
                        </a:rPr>
                        <a:t>30–50W EIRP за счёт фазированной решётки и </a:t>
                      </a:r>
                      <a:r>
                        <a:rPr lang="ru-RU" sz="1000" b="0" kern="1200" dirty="0" err="1">
                          <a:solidFill>
                            <a:schemeClr val="bg1"/>
                          </a:solidFill>
                          <a:latin typeface="Cambria"/>
                          <a:ea typeface="Cambria"/>
                          <a:cs typeface="+mn-cs"/>
                        </a:rPr>
                        <a:t>beamforming</a:t>
                      </a:r>
                      <a:endParaRPr lang="ru-RU" sz="1000" b="0" kern="1200" dirty="0">
                        <a:solidFill>
                          <a:schemeClr val="bg1"/>
                        </a:solidFill>
                        <a:latin typeface="Cambria"/>
                        <a:ea typeface="Cambria"/>
                        <a:cs typeface="+mn-cs"/>
                      </a:endParaRPr>
                    </a:p>
                  </a:txBody>
                  <a:tcPr marL="24211" marR="24211" marT="12105" marB="12105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Starlink лучше — выше мощность и устойчивость</a:t>
                      </a:r>
                    </a:p>
                  </a:txBody>
                  <a:tcPr marL="24211" marR="24211" marT="12105" marB="12105" anchor="ctr"/>
                </a:tc>
                <a:extLst>
                  <a:ext uri="{0D108BD9-81ED-4DB2-BD59-A6C34878D82A}">
                    <a16:rowId xmlns:a16="http://schemas.microsoft.com/office/drawing/2014/main" val="3429930375"/>
                  </a:ext>
                </a:extLst>
              </a:tr>
              <a:tr h="331619">
                <a:tc>
                  <a:txBody>
                    <a:bodyPr/>
                    <a:lstStyle/>
                    <a:p>
                      <a:r>
                        <a:rPr lang="ru-RU" sz="100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Мониторинг каналов</a:t>
                      </a:r>
                    </a:p>
                  </a:txBody>
                  <a:tcPr marL="24211" marR="24211" marT="12105" marB="12105" anchor="ctr"/>
                </a:tc>
                <a:tc>
                  <a:txBody>
                    <a:bodyPr/>
                    <a:lstStyle/>
                    <a:p>
                      <a:r>
                        <a:rPr lang="ru-RU" sz="100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Есть, но для 1 спутника</a:t>
                      </a:r>
                    </a:p>
                  </a:txBody>
                  <a:tcPr marL="24211" marR="24211" marT="12105" marB="12105" anchor="ctr"/>
                </a:tc>
                <a:tc>
                  <a:txBody>
                    <a:bodyPr/>
                    <a:lstStyle/>
                    <a:p>
                      <a:pPr marL="0" algn="ctr" defTabSz="809976" rtl="0" eaLnBrk="1" latinLnBrk="0" hangingPunct="1">
                        <a:buNone/>
                      </a:pPr>
                      <a:r>
                        <a:rPr lang="ru-RU" sz="1000" b="0" kern="1200" dirty="0">
                          <a:solidFill>
                            <a:schemeClr val="bg1"/>
                          </a:solidFill>
                          <a:latin typeface="Cambria"/>
                          <a:ea typeface="Cambria"/>
                          <a:cs typeface="+mn-cs"/>
                        </a:rPr>
                        <a:t>Полный мониторинг, API, телеметрия, диагностика</a:t>
                      </a:r>
                    </a:p>
                  </a:txBody>
                  <a:tcPr marL="24211" marR="24211" marT="12105" marB="12105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err="1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Starlink</a:t>
                      </a:r>
                      <a:r>
                        <a:rPr lang="ru-RU" sz="1000" dirty="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лучше — прозрачнее и технологичнее</a:t>
                      </a:r>
                    </a:p>
                  </a:txBody>
                  <a:tcPr marL="24211" marR="24211" marT="12105" marB="12105" anchor="ctr"/>
                </a:tc>
                <a:extLst>
                  <a:ext uri="{0D108BD9-81ED-4DB2-BD59-A6C34878D82A}">
                    <a16:rowId xmlns:a16="http://schemas.microsoft.com/office/drawing/2014/main" val="2099779063"/>
                  </a:ext>
                </a:extLst>
              </a:tr>
              <a:tr h="331619">
                <a:tc>
                  <a:txBody>
                    <a:bodyPr/>
                    <a:lstStyle/>
                    <a:p>
                      <a:r>
                        <a:rPr lang="ru-RU" sz="100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Выезды специалистов</a:t>
                      </a:r>
                    </a:p>
                  </a:txBody>
                  <a:tcPr marL="24211" marR="24211" marT="12105" marB="12105" anchor="ctr"/>
                </a:tc>
                <a:tc>
                  <a:txBody>
                    <a:bodyPr/>
                    <a:lstStyle/>
                    <a:p>
                      <a:r>
                        <a:rPr lang="ru-RU" sz="100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Да</a:t>
                      </a:r>
                    </a:p>
                  </a:txBody>
                  <a:tcPr marL="24211" marR="24211" marT="12105" marB="12105" anchor="ctr"/>
                </a:tc>
                <a:tc>
                  <a:txBody>
                    <a:bodyPr/>
                    <a:lstStyle/>
                    <a:p>
                      <a:pPr marL="0" algn="ctr" defTabSz="809976" rtl="0" eaLnBrk="1" latinLnBrk="0" hangingPunct="1">
                        <a:buNone/>
                      </a:pPr>
                      <a:r>
                        <a:rPr lang="ru-RU" sz="1000" b="0" kern="1200" dirty="0">
                          <a:solidFill>
                            <a:schemeClr val="bg1"/>
                          </a:solidFill>
                          <a:latin typeface="Cambria"/>
                          <a:ea typeface="Cambria"/>
                          <a:cs typeface="+mn-cs"/>
                        </a:rPr>
                        <a:t>Да, + быстрая замена оборудования</a:t>
                      </a:r>
                    </a:p>
                  </a:txBody>
                  <a:tcPr marL="24211" marR="24211" marT="12105" marB="12105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Паритет, но Starlink быстрее реагирует</a:t>
                      </a:r>
                    </a:p>
                  </a:txBody>
                  <a:tcPr marL="24211" marR="24211" marT="12105" marB="12105" anchor="ctr"/>
                </a:tc>
                <a:extLst>
                  <a:ext uri="{0D108BD9-81ED-4DB2-BD59-A6C34878D82A}">
                    <a16:rowId xmlns:a16="http://schemas.microsoft.com/office/drawing/2014/main" val="3536936822"/>
                  </a:ext>
                </a:extLst>
              </a:tr>
              <a:tr h="331619">
                <a:tc>
                  <a:txBody>
                    <a:bodyPr/>
                    <a:lstStyle/>
                    <a:p>
                      <a:r>
                        <a:rPr lang="ru-RU" sz="100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Бригады в областных центрах</a:t>
                      </a:r>
                    </a:p>
                  </a:txBody>
                  <a:tcPr marL="24211" marR="24211" marT="12105" marB="12105" anchor="ctr"/>
                </a:tc>
                <a:tc>
                  <a:txBody>
                    <a:bodyPr/>
                    <a:lstStyle/>
                    <a:p>
                      <a:r>
                        <a:rPr lang="ru-RU" sz="1000" dirty="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Да</a:t>
                      </a:r>
                    </a:p>
                  </a:txBody>
                  <a:tcPr marL="24211" marR="24211" marT="12105" marB="12105" anchor="ctr"/>
                </a:tc>
                <a:tc>
                  <a:txBody>
                    <a:bodyPr/>
                    <a:lstStyle/>
                    <a:p>
                      <a:pPr marL="0" algn="ctr" defTabSz="809976" rtl="0" eaLnBrk="1" latinLnBrk="0" hangingPunct="1">
                        <a:buNone/>
                      </a:pPr>
                      <a:r>
                        <a:rPr lang="ru-RU" sz="1000" b="0" kern="1200" dirty="0">
                          <a:solidFill>
                            <a:schemeClr val="bg1"/>
                          </a:solidFill>
                          <a:latin typeface="Cambria"/>
                          <a:ea typeface="Cambria"/>
                          <a:cs typeface="+mn-cs"/>
                        </a:rPr>
                        <a:t>Да, + не зависит от спутниковых окон</a:t>
                      </a:r>
                    </a:p>
                  </a:txBody>
                  <a:tcPr marL="24211" marR="24211" marT="12105" marB="12105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err="1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Starlink</a:t>
                      </a:r>
                      <a:r>
                        <a:rPr lang="ru-RU" sz="1000" dirty="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лучше — не привязан к одному спутнику</a:t>
                      </a:r>
                    </a:p>
                  </a:txBody>
                  <a:tcPr marL="24211" marR="24211" marT="12105" marB="12105" anchor="ctr"/>
                </a:tc>
                <a:extLst>
                  <a:ext uri="{0D108BD9-81ED-4DB2-BD59-A6C34878D82A}">
                    <a16:rowId xmlns:a16="http://schemas.microsoft.com/office/drawing/2014/main" val="1151881680"/>
                  </a:ext>
                </a:extLst>
              </a:tr>
            </a:tbl>
          </a:graphicData>
        </a:graphic>
      </p:graphicFrame>
      <p:pic>
        <p:nvPicPr>
          <p:cNvPr id="2" name="object 2">
            <a:extLst>
              <a:ext uri="{FF2B5EF4-FFF2-40B4-BE49-F238E27FC236}">
                <a16:creationId xmlns:a16="http://schemas.microsoft.com/office/drawing/2014/main" id="{DAACC40F-AA14-C510-E37C-E713B0F68D2D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09601" y="6375401"/>
            <a:ext cx="469900" cy="19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7187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0"/>
          <p:cNvSpPr>
            <a:spLocks noChangeArrowheads="1"/>
          </p:cNvSpPr>
          <p:nvPr/>
        </p:nvSpPr>
        <p:spPr bwMode="auto">
          <a:xfrm rot="5400000">
            <a:off x="11687760" y="3132751"/>
            <a:ext cx="73" cy="308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ru-RU"/>
            </a:defPPr>
            <a:lvl1pPr marL="0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761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9523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44284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9046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73807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88569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3330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8092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altLang="ru-RU" sz="200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" name="Rectangle 30"/>
          <p:cNvSpPr>
            <a:spLocks noChangeArrowheads="1"/>
          </p:cNvSpPr>
          <p:nvPr/>
        </p:nvSpPr>
        <p:spPr bwMode="auto">
          <a:xfrm>
            <a:off x="4006032" y="521409"/>
            <a:ext cx="73" cy="308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ru-RU"/>
            </a:defPPr>
            <a:lvl1pPr marL="0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761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9523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44284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9046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73807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88569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3330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8092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altLang="ru-RU" sz="200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" name="Line 31"/>
          <p:cNvSpPr>
            <a:spLocks noChangeShapeType="1"/>
          </p:cNvSpPr>
          <p:nvPr/>
        </p:nvSpPr>
        <p:spPr bwMode="auto">
          <a:xfrm>
            <a:off x="883091" y="802552"/>
            <a:ext cx="9472410" cy="0"/>
          </a:xfrm>
          <a:prstGeom prst="line">
            <a:avLst/>
          </a:prstGeom>
          <a:noFill/>
          <a:ln w="11113" cap="flat">
            <a:solidFill>
              <a:srgbClr val="5FC639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01718" tIns="50858" rIns="101718" bIns="50858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marL="0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761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9523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44284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9046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73807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88569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3330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8092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2003">
              <a:solidFill>
                <a:prstClr val="black"/>
              </a:solidFill>
            </a:endParaRPr>
          </a:p>
        </p:txBody>
      </p:sp>
      <p:pic>
        <p:nvPicPr>
          <p:cNvPr id="77" name="Рисунок 7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3789" y="370183"/>
            <a:ext cx="1151593" cy="584465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546446" y="2322486"/>
            <a:ext cx="7780424" cy="41165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761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9523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44284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9046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73807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88569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3330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8092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3" i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53E2424-4EFA-A12A-658D-0BED433A40DC}"/>
              </a:ext>
            </a:extLst>
          </p:cNvPr>
          <p:cNvSpPr txBox="1"/>
          <p:nvPr/>
        </p:nvSpPr>
        <p:spPr>
          <a:xfrm>
            <a:off x="719291" y="334518"/>
            <a:ext cx="8521907" cy="609635"/>
          </a:xfrm>
          <a:prstGeom prst="rect">
            <a:avLst/>
          </a:prstGeom>
          <a:noFill/>
        </p:spPr>
        <p:txBody>
          <a:bodyPr wrap="square" lIns="102470" tIns="51235" rIns="102470" bIns="51235" anchor="t">
            <a:spAutoFit/>
          </a:bodyPr>
          <a:lstStyle>
            <a:defPPr>
              <a:defRPr lang="ru-RU"/>
            </a:defPPr>
            <a:lvl1pPr marL="0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761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9523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44284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9046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73807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88569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3330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8092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defRPr/>
            </a:pPr>
            <a:r>
              <a:rPr lang="ru-RU" sz="1800" b="1" dirty="0">
                <a:solidFill>
                  <a:srgbClr val="29B758"/>
                </a:solidFill>
                <a:latin typeface="Aptos" panose="020B0004020202020204" pitchFamily="34" charset="0"/>
                <a:ea typeface="Cambria"/>
                <a:cs typeface="Times New Roman"/>
              </a:rPr>
              <a:t>Сравнение технологий спутникового интернета</a:t>
            </a:r>
            <a:r>
              <a:rPr lang="en-US" sz="1800" b="1" dirty="0">
                <a:solidFill>
                  <a:srgbClr val="29B758"/>
                </a:solidFill>
                <a:latin typeface="Aptos" panose="020B0004020202020204" pitchFamily="34" charset="0"/>
                <a:ea typeface="Cambria"/>
                <a:cs typeface="Times New Roman"/>
              </a:rPr>
              <a:t> (LEO vs LEO)</a:t>
            </a:r>
            <a:endParaRPr lang="ru-RU" sz="1800" b="1" dirty="0">
              <a:solidFill>
                <a:srgbClr val="29B758"/>
              </a:solidFill>
              <a:latin typeface="Aptos" panose="020B0004020202020204" pitchFamily="34" charset="0"/>
              <a:ea typeface="Cambria"/>
              <a:cs typeface="Times New Roman"/>
            </a:endParaRPr>
          </a:p>
          <a:p>
            <a:pPr>
              <a:defRPr/>
            </a:pPr>
            <a:endParaRPr lang="ru-RU" sz="1669" i="1" dirty="0">
              <a:solidFill>
                <a:prstClr val="black"/>
              </a:solidFill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90034ED9-711F-1571-2F24-A60584FC9D0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529646"/>
              </p:ext>
            </p:extLst>
          </p:nvPr>
        </p:nvGraphicFramePr>
        <p:xfrm>
          <a:off x="1147797" y="1411159"/>
          <a:ext cx="9475992" cy="4218102"/>
        </p:xfrm>
        <a:graphic>
          <a:graphicData uri="http://schemas.openxmlformats.org/drawingml/2006/table">
            <a:tbl>
              <a:tblPr bandRow="1">
                <a:tableStyleId>{E8B1032C-EA38-4F05-BA0D-38AFFFC7BED3}</a:tableStyleId>
              </a:tblPr>
              <a:tblGrid>
                <a:gridCol w="3015172">
                  <a:extLst>
                    <a:ext uri="{9D8B030D-6E8A-4147-A177-3AD203B41FA5}">
                      <a16:colId xmlns:a16="http://schemas.microsoft.com/office/drawing/2014/main" val="3223490918"/>
                    </a:ext>
                  </a:extLst>
                </a:gridCol>
                <a:gridCol w="2382616">
                  <a:extLst>
                    <a:ext uri="{9D8B030D-6E8A-4147-A177-3AD203B41FA5}">
                      <a16:colId xmlns:a16="http://schemas.microsoft.com/office/drawing/2014/main" val="1198838211"/>
                    </a:ext>
                  </a:extLst>
                </a:gridCol>
                <a:gridCol w="2269131">
                  <a:extLst>
                    <a:ext uri="{9D8B030D-6E8A-4147-A177-3AD203B41FA5}">
                      <a16:colId xmlns:a16="http://schemas.microsoft.com/office/drawing/2014/main" val="3837880604"/>
                    </a:ext>
                  </a:extLst>
                </a:gridCol>
                <a:gridCol w="1809073">
                  <a:extLst>
                    <a:ext uri="{9D8B030D-6E8A-4147-A177-3AD203B41FA5}">
                      <a16:colId xmlns:a16="http://schemas.microsoft.com/office/drawing/2014/main" val="2235501448"/>
                    </a:ext>
                  </a:extLst>
                </a:gridCol>
              </a:tblGrid>
              <a:tr h="341566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az-Cyrl-AZ" sz="1400" b="0">
                          <a:solidFill>
                            <a:schemeClr val="bg1"/>
                          </a:solidFill>
                          <a:latin typeface="Aptos" panose="020B0004020202020204" pitchFamily="34" charset="0"/>
                          <a:ea typeface="Cambria"/>
                        </a:rPr>
                        <a:t>Преимущество</a:t>
                      </a:r>
                      <a:endParaRPr lang="az-Cyrl-AZ" sz="1400" b="0" dirty="0">
                        <a:solidFill>
                          <a:schemeClr val="bg1"/>
                        </a:solidFill>
                        <a:latin typeface="Aptos" panose="020B0004020202020204" pitchFamily="34" charset="0"/>
                        <a:ea typeface="Cambria"/>
                      </a:endParaRPr>
                    </a:p>
                  </a:txBody>
                  <a:tcPr marL="102470" marR="102470" marT="51235" marB="51235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b="0" dirty="0">
                          <a:solidFill>
                            <a:schemeClr val="bg1"/>
                          </a:solidFill>
                          <a:latin typeface="Aptos" panose="020B0004020202020204" pitchFamily="34" charset="0"/>
                          <a:ea typeface="Cambria"/>
                        </a:rPr>
                        <a:t>Starlink </a:t>
                      </a:r>
                      <a:r>
                        <a:rPr lang="en-US" sz="1400" b="0" dirty="0" err="1">
                          <a:solidFill>
                            <a:schemeClr val="bg1"/>
                          </a:solidFill>
                          <a:latin typeface="Aptos" panose="020B0004020202020204" pitchFamily="34" charset="0"/>
                          <a:ea typeface="Cambria"/>
                        </a:rPr>
                        <a:t>от</a:t>
                      </a:r>
                      <a:r>
                        <a:rPr lang="en-US" sz="1400" b="0" dirty="0">
                          <a:solidFill>
                            <a:schemeClr val="bg1"/>
                          </a:solidFill>
                          <a:latin typeface="Aptos" panose="020B0004020202020204" pitchFamily="34" charset="0"/>
                          <a:ea typeface="Cambria"/>
                        </a:rPr>
                        <a:t> ТТС</a:t>
                      </a:r>
                    </a:p>
                  </a:txBody>
                  <a:tcPr marL="102470" marR="102470" marT="51235" marB="51235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b="0" dirty="0">
                          <a:solidFill>
                            <a:schemeClr val="bg1"/>
                          </a:solidFill>
                          <a:latin typeface="Aptos" panose="020B0004020202020204" pitchFamily="34" charset="0"/>
                          <a:ea typeface="Cambria"/>
                        </a:rPr>
                        <a:t>OneWeb LEO</a:t>
                      </a:r>
                    </a:p>
                  </a:txBody>
                  <a:tcPr marL="102470" marR="102470" marT="51235" marB="51235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b="0" dirty="0">
                          <a:solidFill>
                            <a:schemeClr val="bg1"/>
                          </a:solidFill>
                          <a:latin typeface="Aptos" panose="020B0004020202020204" pitchFamily="34" charset="0"/>
                          <a:ea typeface="Cambria"/>
                        </a:rPr>
                        <a:t>Amazon Kuiper LEO</a:t>
                      </a:r>
                    </a:p>
                  </a:txBody>
                  <a:tcPr marL="102470" marR="102470" marT="51235" marB="51235" anchor="ctr"/>
                </a:tc>
                <a:extLst>
                  <a:ext uri="{0D108BD9-81ED-4DB2-BD59-A6C34878D82A}">
                    <a16:rowId xmlns:a16="http://schemas.microsoft.com/office/drawing/2014/main" val="1557820259"/>
                  </a:ext>
                </a:extLst>
              </a:tr>
              <a:tr h="341566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az-Cyrl-AZ" sz="1400" b="0">
                          <a:solidFill>
                            <a:schemeClr val="bg1"/>
                          </a:solidFill>
                          <a:latin typeface="Aptos" panose="020B0004020202020204" pitchFamily="34" charset="0"/>
                          <a:ea typeface="Cambria"/>
                        </a:rPr>
                        <a:t>Скорость</a:t>
                      </a:r>
                      <a:endParaRPr lang="az-Cyrl-AZ" sz="1400" b="0" dirty="0">
                        <a:solidFill>
                          <a:schemeClr val="bg1"/>
                        </a:solidFill>
                        <a:latin typeface="Aptos" panose="020B0004020202020204" pitchFamily="34" charset="0"/>
                        <a:ea typeface="Cambria"/>
                      </a:endParaRPr>
                    </a:p>
                  </a:txBody>
                  <a:tcPr marL="102470" marR="102470" marT="51235" marB="51235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az-Cyrl-AZ" sz="1400" b="0" dirty="0">
                          <a:solidFill>
                            <a:schemeClr val="bg1"/>
                          </a:solidFill>
                          <a:latin typeface="Aptos" panose="020B0004020202020204" pitchFamily="34" charset="0"/>
                          <a:ea typeface="Cambria"/>
                        </a:rPr>
                        <a:t>400+ Мбит/с</a:t>
                      </a:r>
                    </a:p>
                  </a:txBody>
                  <a:tcPr marL="102470" marR="102470" marT="51235" marB="51235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az-Cyrl-AZ" sz="1400" b="0">
                          <a:solidFill>
                            <a:schemeClr val="bg1"/>
                          </a:solidFill>
                          <a:latin typeface="Aptos" panose="020B0004020202020204" pitchFamily="34" charset="0"/>
                          <a:ea typeface="Cambria"/>
                        </a:rPr>
                        <a:t>~195 Мбит/с,</a:t>
                      </a:r>
                      <a:endParaRPr lang="az-Cyrl-AZ" sz="1400" b="0" dirty="0">
                        <a:solidFill>
                          <a:schemeClr val="bg1"/>
                        </a:solidFill>
                        <a:latin typeface="Aptos" panose="020B0004020202020204" pitchFamily="34" charset="0"/>
                        <a:ea typeface="Cambria"/>
                      </a:endParaRPr>
                    </a:p>
                  </a:txBody>
                  <a:tcPr marL="102470" marR="102470" marT="51235" marB="51235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az-Cyrl-AZ" sz="1400" b="0" dirty="0">
                          <a:solidFill>
                            <a:schemeClr val="bg1"/>
                          </a:solidFill>
                          <a:latin typeface="Aptos" panose="020B0004020202020204" pitchFamily="34" charset="0"/>
                          <a:ea typeface="Cambria"/>
                        </a:rPr>
                        <a:t>100-400 Мбит/с</a:t>
                      </a:r>
                      <a:endParaRPr lang="en-US" sz="1400" b="0" dirty="0">
                        <a:solidFill>
                          <a:schemeClr val="bg1"/>
                        </a:solidFill>
                        <a:latin typeface="Aptos" panose="020B0004020202020204" pitchFamily="34" charset="0"/>
                        <a:ea typeface="Cambria"/>
                      </a:endParaRPr>
                    </a:p>
                  </a:txBody>
                  <a:tcPr marL="102470" marR="102470" marT="51235" marB="51235" anchor="ctr"/>
                </a:tc>
                <a:extLst>
                  <a:ext uri="{0D108BD9-81ED-4DB2-BD59-A6C34878D82A}">
                    <a16:rowId xmlns:a16="http://schemas.microsoft.com/office/drawing/2014/main" val="3708503868"/>
                  </a:ext>
                </a:extLst>
              </a:tr>
              <a:tr h="341566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400" b="0" dirty="0">
                          <a:solidFill>
                            <a:schemeClr val="bg1"/>
                          </a:solidFill>
                          <a:latin typeface="Aptos" panose="020B0004020202020204" pitchFamily="34" charset="0"/>
                          <a:ea typeface="Cambria"/>
                        </a:rPr>
                        <a:t>Latency (ping)</a:t>
                      </a:r>
                    </a:p>
                  </a:txBody>
                  <a:tcPr marL="102470" marR="102470" marT="51235" marB="51235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az-Cyrl-AZ" sz="1400" b="0">
                          <a:solidFill>
                            <a:schemeClr val="bg1"/>
                          </a:solidFill>
                          <a:latin typeface="Aptos" panose="020B0004020202020204" pitchFamily="34" charset="0"/>
                          <a:ea typeface="Cambria"/>
                        </a:rPr>
                        <a:t>20 мс*</a:t>
                      </a:r>
                      <a:endParaRPr lang="az-Cyrl-AZ" sz="1400" b="0" dirty="0">
                        <a:solidFill>
                          <a:schemeClr val="bg1"/>
                        </a:solidFill>
                        <a:latin typeface="Aptos" panose="020B0004020202020204" pitchFamily="34" charset="0"/>
                        <a:ea typeface="Cambria"/>
                      </a:endParaRPr>
                    </a:p>
                  </a:txBody>
                  <a:tcPr marL="102470" marR="102470" marT="51235" marB="51235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az-Cyrl-AZ" sz="1400" b="0">
                          <a:solidFill>
                            <a:schemeClr val="bg1"/>
                          </a:solidFill>
                          <a:latin typeface="Aptos" panose="020B0004020202020204" pitchFamily="34" charset="0"/>
                          <a:ea typeface="Cambria"/>
                        </a:rPr>
                        <a:t>100 мс</a:t>
                      </a:r>
                      <a:endParaRPr lang="az-Cyrl-AZ" sz="1400" b="0" dirty="0">
                        <a:solidFill>
                          <a:schemeClr val="bg1"/>
                        </a:solidFill>
                        <a:latin typeface="Aptos" panose="020B0004020202020204" pitchFamily="34" charset="0"/>
                        <a:ea typeface="Cambria"/>
                      </a:endParaRPr>
                    </a:p>
                  </a:txBody>
                  <a:tcPr marL="102470" marR="102470" marT="51235" marB="51235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az-Cyrl-AZ" sz="1400" b="0" u="none" strike="noStrike" noProof="0" dirty="0">
                          <a:solidFill>
                            <a:schemeClr val="bg1"/>
                          </a:solidFill>
                          <a:latin typeface="Aptos" panose="020B0004020202020204" pitchFamily="34" charset="0"/>
                          <a:ea typeface="Cambria"/>
                        </a:rPr>
                        <a:t>~25–100 мс</a:t>
                      </a:r>
                      <a:endParaRPr lang="az-Cyrl-AZ" sz="1400" b="0" dirty="0">
                        <a:solidFill>
                          <a:schemeClr val="bg1"/>
                        </a:solidFill>
                        <a:latin typeface="Aptos" panose="020B0004020202020204" pitchFamily="34" charset="0"/>
                        <a:ea typeface="Cambria"/>
                      </a:endParaRPr>
                    </a:p>
                  </a:txBody>
                  <a:tcPr marL="102470" marR="102470" marT="51235" marB="51235" anchor="ctr"/>
                </a:tc>
                <a:extLst>
                  <a:ext uri="{0D108BD9-81ED-4DB2-BD59-A6C34878D82A}">
                    <a16:rowId xmlns:a16="http://schemas.microsoft.com/office/drawing/2014/main" val="613651109"/>
                  </a:ext>
                </a:extLst>
              </a:tr>
              <a:tr h="341566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400" b="0" dirty="0" err="1">
                          <a:solidFill>
                            <a:schemeClr val="bg1"/>
                          </a:solidFill>
                          <a:latin typeface="Aptos" panose="020B0004020202020204" pitchFamily="34" charset="0"/>
                          <a:ea typeface="Cambria"/>
                        </a:rPr>
                        <a:t>Поддержка</a:t>
                      </a:r>
                      <a:r>
                        <a:rPr lang="en-US" sz="1400" b="0" dirty="0">
                          <a:solidFill>
                            <a:schemeClr val="bg1"/>
                          </a:solidFill>
                          <a:latin typeface="Aptos" panose="020B0004020202020204" pitchFamily="34" charset="0"/>
                          <a:ea typeface="Cambria"/>
                        </a:rPr>
                        <a:t>  IP VPN </a:t>
                      </a:r>
                      <a:r>
                        <a:rPr lang="en-US" sz="1400" b="0" i="0" u="none" strike="noStrike" noProof="0" dirty="0">
                          <a:solidFill>
                            <a:schemeClr val="bg1"/>
                          </a:solidFill>
                          <a:latin typeface="Aptos" panose="020B0004020202020204" pitchFamily="34" charset="0"/>
                        </a:rPr>
                        <a:t>L2, L3</a:t>
                      </a:r>
                      <a:endParaRPr lang="en-US" sz="1400" b="0" dirty="0">
                        <a:solidFill>
                          <a:schemeClr val="bg1"/>
                        </a:solidFill>
                        <a:latin typeface="Aptos" panose="020B0004020202020204" pitchFamily="34" charset="0"/>
                        <a:ea typeface="Cambria"/>
                      </a:endParaRPr>
                    </a:p>
                  </a:txBody>
                  <a:tcPr marL="102470" marR="102470" marT="51235" marB="51235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az-Cyrl-AZ" sz="1400" b="0" dirty="0">
                          <a:solidFill>
                            <a:schemeClr val="bg1"/>
                          </a:solidFill>
                          <a:latin typeface="Aptos" panose="020B0004020202020204" pitchFamily="34" charset="0"/>
                          <a:ea typeface="Cambria"/>
                        </a:rPr>
                        <a:t>Да</a:t>
                      </a:r>
                    </a:p>
                  </a:txBody>
                  <a:tcPr marL="102470" marR="102470" marT="51235" marB="51235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az-Cyrl-AZ" sz="1400" b="0">
                          <a:solidFill>
                            <a:schemeClr val="bg1"/>
                          </a:solidFill>
                          <a:latin typeface="Aptos" panose="020B0004020202020204" pitchFamily="34" charset="0"/>
                          <a:ea typeface="Cambria"/>
                        </a:rPr>
                        <a:t>Да</a:t>
                      </a:r>
                      <a:endParaRPr lang="az-Cyrl-AZ" sz="1400" b="0" dirty="0">
                        <a:solidFill>
                          <a:schemeClr val="bg1"/>
                        </a:solidFill>
                        <a:latin typeface="Aptos" panose="020B0004020202020204" pitchFamily="34" charset="0"/>
                        <a:ea typeface="Cambria"/>
                      </a:endParaRPr>
                    </a:p>
                  </a:txBody>
                  <a:tcPr marL="102470" marR="102470" marT="51235" marB="51235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az-Cyrl-AZ" sz="1400" b="0" u="none" strike="noStrike" noProof="0" dirty="0">
                          <a:solidFill>
                            <a:schemeClr val="bg1"/>
                          </a:solidFill>
                          <a:latin typeface="Aptos" panose="020B0004020202020204" pitchFamily="34" charset="0"/>
                          <a:ea typeface="Cambria"/>
                        </a:rPr>
                        <a:t>-</a:t>
                      </a:r>
                    </a:p>
                  </a:txBody>
                  <a:tcPr marL="102470" marR="102470" marT="51235" marB="51235" anchor="ctr"/>
                </a:tc>
                <a:extLst>
                  <a:ext uri="{0D108BD9-81ED-4DB2-BD59-A6C34878D82A}">
                    <a16:rowId xmlns:a16="http://schemas.microsoft.com/office/drawing/2014/main" val="2929398764"/>
                  </a:ext>
                </a:extLst>
              </a:tr>
              <a:tr h="341566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400" b="0" dirty="0" err="1">
                          <a:solidFill>
                            <a:schemeClr val="bg1"/>
                          </a:solidFill>
                          <a:latin typeface="Aptos" panose="020B0004020202020204" pitchFamily="34" charset="0"/>
                          <a:ea typeface="Cambria"/>
                        </a:rPr>
                        <a:t>Количество</a:t>
                      </a:r>
                      <a:r>
                        <a:rPr lang="en-US" sz="1400" b="0" dirty="0">
                          <a:solidFill>
                            <a:schemeClr val="bg1"/>
                          </a:solidFill>
                          <a:latin typeface="Aptos" panose="020B0004020202020204" pitchFamily="34" charset="0"/>
                          <a:ea typeface="Cambria"/>
                        </a:rPr>
                        <a:t> </a:t>
                      </a:r>
                      <a:r>
                        <a:rPr lang="en-US" sz="1400" b="0" dirty="0" err="1">
                          <a:solidFill>
                            <a:schemeClr val="bg1"/>
                          </a:solidFill>
                          <a:latin typeface="Aptos" panose="020B0004020202020204" pitchFamily="34" charset="0"/>
                          <a:ea typeface="Cambria"/>
                        </a:rPr>
                        <a:t>спутников</a:t>
                      </a:r>
                      <a:endParaRPr lang="en-US" sz="1400" b="0" dirty="0">
                        <a:solidFill>
                          <a:schemeClr val="bg1"/>
                        </a:solidFill>
                        <a:latin typeface="Aptos" panose="020B0004020202020204" pitchFamily="34" charset="0"/>
                        <a:ea typeface="Cambria"/>
                      </a:endParaRPr>
                    </a:p>
                  </a:txBody>
                  <a:tcPr marL="102470" marR="102470" marT="51235" marB="51235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az-Cyrl-AZ" sz="1400" b="0" dirty="0">
                          <a:solidFill>
                            <a:schemeClr val="bg1"/>
                          </a:solidFill>
                          <a:latin typeface="Aptos" panose="020B0004020202020204" pitchFamily="34" charset="0"/>
                          <a:ea typeface="Cambria"/>
                        </a:rPr>
                        <a:t>более 9 000 </a:t>
                      </a:r>
                    </a:p>
                  </a:txBody>
                  <a:tcPr marL="102470" marR="102470" marT="51235" marB="51235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az-Cyrl-AZ" sz="1400" b="0" dirty="0">
                          <a:solidFill>
                            <a:schemeClr val="bg1"/>
                          </a:solidFill>
                          <a:latin typeface="Aptos" panose="020B0004020202020204" pitchFamily="34" charset="0"/>
                          <a:ea typeface="Cambria"/>
                        </a:rPr>
                        <a:t>Около 700</a:t>
                      </a:r>
                    </a:p>
                  </a:txBody>
                  <a:tcPr marL="102470" marR="102470" marT="51235" marB="51235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az-Cyrl-AZ" sz="1400" b="0" u="none" strike="noStrike" noProof="0" dirty="0">
                          <a:solidFill>
                            <a:schemeClr val="bg1"/>
                          </a:solidFill>
                          <a:latin typeface="Aptos" panose="020B0004020202020204" pitchFamily="34" charset="0"/>
                          <a:ea typeface="Cambria"/>
                        </a:rPr>
                        <a:t>78</a:t>
                      </a:r>
                    </a:p>
                  </a:txBody>
                  <a:tcPr marL="102470" marR="102470" marT="51235" marB="51235" anchor="ctr"/>
                </a:tc>
                <a:extLst>
                  <a:ext uri="{0D108BD9-81ED-4DB2-BD59-A6C34878D82A}">
                    <a16:rowId xmlns:a16="http://schemas.microsoft.com/office/drawing/2014/main" val="4100048299"/>
                  </a:ext>
                </a:extLst>
              </a:tr>
              <a:tr h="341566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400" b="0" err="1">
                          <a:solidFill>
                            <a:schemeClr val="bg1"/>
                          </a:solidFill>
                          <a:latin typeface="Aptos" panose="020B0004020202020204" pitchFamily="34" charset="0"/>
                          <a:ea typeface="Cambria"/>
                        </a:rPr>
                        <a:t>Количество</a:t>
                      </a:r>
                      <a:r>
                        <a:rPr lang="en-US" sz="1400" b="0" dirty="0">
                          <a:solidFill>
                            <a:schemeClr val="bg1"/>
                          </a:solidFill>
                          <a:latin typeface="Aptos" panose="020B0004020202020204" pitchFamily="34" charset="0"/>
                          <a:ea typeface="Cambria"/>
                        </a:rPr>
                        <a:t> </a:t>
                      </a:r>
                      <a:r>
                        <a:rPr lang="en-US" sz="1400" b="0" err="1">
                          <a:solidFill>
                            <a:schemeClr val="bg1"/>
                          </a:solidFill>
                          <a:latin typeface="Aptos" panose="020B0004020202020204" pitchFamily="34" charset="0"/>
                          <a:ea typeface="Cambria"/>
                        </a:rPr>
                        <a:t>терминалов</a:t>
                      </a:r>
                    </a:p>
                  </a:txBody>
                  <a:tcPr marL="102470" marR="102470" marT="51235" marB="51235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az-Cyrl-AZ" sz="1400" b="0">
                          <a:solidFill>
                            <a:schemeClr val="bg1"/>
                          </a:solidFill>
                          <a:latin typeface="Aptos" panose="020B0004020202020204" pitchFamily="34" charset="0"/>
                          <a:ea typeface="Cambria"/>
                        </a:rPr>
                        <a:t>Более 6 000 000</a:t>
                      </a:r>
                      <a:endParaRPr lang="az-Cyrl-AZ" sz="1400" b="0" dirty="0">
                        <a:solidFill>
                          <a:schemeClr val="bg1"/>
                        </a:solidFill>
                        <a:latin typeface="Aptos" panose="020B0004020202020204" pitchFamily="34" charset="0"/>
                        <a:ea typeface="Cambria"/>
                      </a:endParaRPr>
                    </a:p>
                  </a:txBody>
                  <a:tcPr marL="102470" marR="102470" marT="51235" marB="51235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az-Cyrl-AZ" sz="1400" b="0">
                          <a:solidFill>
                            <a:schemeClr val="bg1"/>
                          </a:solidFill>
                          <a:latin typeface="Aptos" panose="020B0004020202020204" pitchFamily="34" charset="0"/>
                          <a:ea typeface="Cambria"/>
                        </a:rPr>
                        <a:t>~10 000</a:t>
                      </a:r>
                      <a:endParaRPr lang="az-Cyrl-AZ" sz="1400" b="0" dirty="0">
                        <a:solidFill>
                          <a:schemeClr val="bg1"/>
                        </a:solidFill>
                        <a:latin typeface="Aptos" panose="020B0004020202020204" pitchFamily="34" charset="0"/>
                        <a:ea typeface="Cambria"/>
                      </a:endParaRPr>
                    </a:p>
                  </a:txBody>
                  <a:tcPr marL="102470" marR="102470" marT="51235" marB="51235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az-Cyrl-AZ" sz="1400" b="0" u="none" strike="noStrike" noProof="0" dirty="0">
                          <a:solidFill>
                            <a:schemeClr val="bg1"/>
                          </a:solidFill>
                          <a:latin typeface="Aptos" panose="020B0004020202020204" pitchFamily="34" charset="0"/>
                          <a:ea typeface="Cambria"/>
                        </a:rPr>
                        <a:t>-</a:t>
                      </a:r>
                    </a:p>
                  </a:txBody>
                  <a:tcPr marL="102470" marR="102470" marT="51235" marB="51235" anchor="ctr"/>
                </a:tc>
                <a:extLst>
                  <a:ext uri="{0D108BD9-81ED-4DB2-BD59-A6C34878D82A}">
                    <a16:rowId xmlns:a16="http://schemas.microsoft.com/office/drawing/2014/main" val="312473168"/>
                  </a:ext>
                </a:extLst>
              </a:tr>
              <a:tr h="512349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400" b="0" err="1">
                          <a:solidFill>
                            <a:schemeClr val="bg1"/>
                          </a:solidFill>
                          <a:latin typeface="Aptos" panose="020B0004020202020204" pitchFamily="34" charset="0"/>
                          <a:ea typeface="Cambria"/>
                        </a:rPr>
                        <a:t>Возможность</a:t>
                      </a:r>
                      <a:r>
                        <a:rPr lang="en-US" sz="1400" b="0" dirty="0">
                          <a:solidFill>
                            <a:schemeClr val="bg1"/>
                          </a:solidFill>
                          <a:latin typeface="Aptos" panose="020B0004020202020204" pitchFamily="34" charset="0"/>
                          <a:ea typeface="Cambria"/>
                        </a:rPr>
                        <a:t> </a:t>
                      </a:r>
                      <a:r>
                        <a:rPr lang="en-US" sz="1400" b="0" err="1">
                          <a:solidFill>
                            <a:schemeClr val="bg1"/>
                          </a:solidFill>
                          <a:latin typeface="Aptos" panose="020B0004020202020204" pitchFamily="34" charset="0"/>
                          <a:ea typeface="Cambria"/>
                        </a:rPr>
                        <a:t>использования</a:t>
                      </a:r>
                      <a:r>
                        <a:rPr lang="en-US" sz="1400" b="0" dirty="0">
                          <a:solidFill>
                            <a:schemeClr val="bg1"/>
                          </a:solidFill>
                          <a:latin typeface="Aptos" panose="020B0004020202020204" pitchFamily="34" charset="0"/>
                          <a:ea typeface="Cambria"/>
                        </a:rPr>
                        <a:t> в </a:t>
                      </a:r>
                      <a:r>
                        <a:rPr lang="en-US" sz="1400" b="0" err="1">
                          <a:solidFill>
                            <a:schemeClr val="bg1"/>
                          </a:solidFill>
                          <a:latin typeface="Aptos" panose="020B0004020202020204" pitchFamily="34" charset="0"/>
                          <a:ea typeface="Cambria"/>
                        </a:rPr>
                        <a:t>движении</a:t>
                      </a:r>
                      <a:endParaRPr lang="en-US" sz="1400" b="0">
                        <a:solidFill>
                          <a:schemeClr val="bg1"/>
                        </a:solidFill>
                        <a:latin typeface="Aptos" panose="020B0004020202020204" pitchFamily="34" charset="0"/>
                        <a:ea typeface="Cambria"/>
                      </a:endParaRPr>
                    </a:p>
                  </a:txBody>
                  <a:tcPr marL="102470" marR="102470" marT="51235" marB="51235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az-Cyrl-AZ" sz="1400" b="0">
                          <a:solidFill>
                            <a:schemeClr val="bg1"/>
                          </a:solidFill>
                          <a:latin typeface="Aptos" panose="020B0004020202020204" pitchFamily="34" charset="0"/>
                          <a:ea typeface="Cambria"/>
                        </a:rPr>
                        <a:t>Имеется</a:t>
                      </a:r>
                      <a:endParaRPr lang="az-Cyrl-AZ" sz="1400" b="0" dirty="0">
                        <a:solidFill>
                          <a:schemeClr val="bg1"/>
                        </a:solidFill>
                        <a:latin typeface="Aptos" panose="020B0004020202020204" pitchFamily="34" charset="0"/>
                        <a:ea typeface="Cambria"/>
                      </a:endParaRPr>
                    </a:p>
                  </a:txBody>
                  <a:tcPr marL="102470" marR="102470" marT="51235" marB="51235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az-Cyrl-AZ" sz="1400" b="0" dirty="0">
                          <a:solidFill>
                            <a:schemeClr val="bg1"/>
                          </a:solidFill>
                          <a:latin typeface="Aptos" panose="020B0004020202020204" pitchFamily="34" charset="0"/>
                          <a:ea typeface="Cambria"/>
                        </a:rPr>
                        <a:t>Ограниченная</a:t>
                      </a:r>
                    </a:p>
                  </a:txBody>
                  <a:tcPr marL="102470" marR="102470" marT="51235" marB="51235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az-Cyrl-AZ" sz="1400" b="0" u="none" strike="noStrike" noProof="0" dirty="0">
                          <a:solidFill>
                            <a:schemeClr val="bg1"/>
                          </a:solidFill>
                          <a:latin typeface="Aptos" panose="020B0004020202020204" pitchFamily="34" charset="0"/>
                          <a:ea typeface="Cambria"/>
                        </a:rPr>
                        <a:t>-</a:t>
                      </a:r>
                    </a:p>
                  </a:txBody>
                  <a:tcPr marL="102470" marR="102470" marT="51235" marB="51235" anchor="ctr"/>
                </a:tc>
                <a:extLst>
                  <a:ext uri="{0D108BD9-81ED-4DB2-BD59-A6C34878D82A}">
                    <a16:rowId xmlns:a16="http://schemas.microsoft.com/office/drawing/2014/main" val="851172674"/>
                  </a:ext>
                </a:extLst>
              </a:tr>
              <a:tr h="580662"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z-Cyrl-AZ" sz="1400" b="0" i="0" u="none" strike="noStrike" noProof="0">
                          <a:solidFill>
                            <a:schemeClr val="bg1"/>
                          </a:solidFill>
                          <a:latin typeface="Aptos" panose="020B0004020202020204" pitchFamily="34" charset="0"/>
                        </a:rPr>
                        <a:t>Скорость обновления спутников и повышения качества связи</a:t>
                      </a:r>
                    </a:p>
                  </a:txBody>
                  <a:tcPr marL="102470" marR="102470" marT="51235" marB="51235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az-Cyrl-AZ" sz="1400" b="0">
                          <a:solidFill>
                            <a:schemeClr val="bg1"/>
                          </a:solidFill>
                          <a:latin typeface="Aptos" panose="020B0004020202020204" pitchFamily="34" charset="0"/>
                          <a:ea typeface="Cambria"/>
                        </a:rPr>
                        <a:t>Высокое - 200 спутников/ежемесячно</a:t>
                      </a:r>
                      <a:endParaRPr lang="az-Cyrl-AZ" sz="1400" b="0" dirty="0">
                        <a:solidFill>
                          <a:schemeClr val="bg1"/>
                        </a:solidFill>
                        <a:latin typeface="Aptos" panose="020B0004020202020204" pitchFamily="34" charset="0"/>
                        <a:ea typeface="Cambria"/>
                      </a:endParaRPr>
                    </a:p>
                  </a:txBody>
                  <a:tcPr marL="102470" marR="102470" marT="51235" marB="51235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az-Cyrl-AZ" sz="1400" b="0">
                          <a:solidFill>
                            <a:schemeClr val="bg1"/>
                          </a:solidFill>
                          <a:latin typeface="Aptos" panose="020B0004020202020204" pitchFamily="34" charset="0"/>
                          <a:ea typeface="Cambria"/>
                        </a:rPr>
                        <a:t>Низкое</a:t>
                      </a:r>
                      <a:endParaRPr lang="az-Cyrl-AZ" sz="1400" b="0" dirty="0">
                        <a:solidFill>
                          <a:schemeClr val="bg1"/>
                        </a:solidFill>
                        <a:latin typeface="Aptos" panose="020B0004020202020204" pitchFamily="34" charset="0"/>
                        <a:ea typeface="Cambria"/>
                      </a:endParaRPr>
                    </a:p>
                  </a:txBody>
                  <a:tcPr marL="102470" marR="102470" marT="51235" marB="51235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b="0" dirty="0">
                          <a:solidFill>
                            <a:schemeClr val="bg1"/>
                          </a:solidFill>
                          <a:latin typeface="Aptos" panose="020B0004020202020204" pitchFamily="34" charset="0"/>
                          <a:ea typeface="Cambria"/>
                        </a:rPr>
                        <a:t>-</a:t>
                      </a:r>
                    </a:p>
                  </a:txBody>
                  <a:tcPr marL="102470" marR="102470" marT="51235" marB="51235" anchor="ctr"/>
                </a:tc>
                <a:extLst>
                  <a:ext uri="{0D108BD9-81ED-4DB2-BD59-A6C34878D82A}">
                    <a16:rowId xmlns:a16="http://schemas.microsoft.com/office/drawing/2014/main" val="3008614761"/>
                  </a:ext>
                </a:extLst>
              </a:tr>
              <a:tr h="1058854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400" b="0" err="1">
                          <a:solidFill>
                            <a:schemeClr val="bg1"/>
                          </a:solidFill>
                          <a:latin typeface="Aptos" panose="020B0004020202020204" pitchFamily="34" charset="0"/>
                          <a:ea typeface="Cambria"/>
                        </a:rPr>
                        <a:t>Наличие</a:t>
                      </a:r>
                      <a:r>
                        <a:rPr lang="en-US" sz="1400" b="0" dirty="0">
                          <a:solidFill>
                            <a:schemeClr val="bg1"/>
                          </a:solidFill>
                          <a:latin typeface="Aptos" panose="020B0004020202020204" pitchFamily="34" charset="0"/>
                          <a:ea typeface="Cambria"/>
                        </a:rPr>
                        <a:t> </a:t>
                      </a:r>
                      <a:r>
                        <a:rPr lang="en-US" sz="1400" b="0" err="1">
                          <a:solidFill>
                            <a:schemeClr val="bg1"/>
                          </a:solidFill>
                          <a:latin typeface="Aptos" panose="020B0004020202020204" pitchFamily="34" charset="0"/>
                          <a:ea typeface="Cambria"/>
                        </a:rPr>
                        <a:t>наземной</a:t>
                      </a:r>
                      <a:r>
                        <a:rPr lang="en-US" sz="1400" b="0" dirty="0">
                          <a:solidFill>
                            <a:schemeClr val="bg1"/>
                          </a:solidFill>
                          <a:latin typeface="Aptos" panose="020B0004020202020204" pitchFamily="34" charset="0"/>
                          <a:ea typeface="Cambria"/>
                        </a:rPr>
                        <a:t> </a:t>
                      </a:r>
                      <a:r>
                        <a:rPr lang="en-US" sz="1400" b="0" err="1">
                          <a:solidFill>
                            <a:schemeClr val="bg1"/>
                          </a:solidFill>
                          <a:latin typeface="Aptos" panose="020B0004020202020204" pitchFamily="34" charset="0"/>
                          <a:ea typeface="Cambria"/>
                        </a:rPr>
                        <a:t>инфраструктуры</a:t>
                      </a:r>
                      <a:r>
                        <a:rPr lang="en-US" sz="1400" b="0" dirty="0">
                          <a:solidFill>
                            <a:schemeClr val="bg1"/>
                          </a:solidFill>
                          <a:latin typeface="Aptos" panose="020B0004020202020204" pitchFamily="34" charset="0"/>
                          <a:ea typeface="Cambria"/>
                        </a:rPr>
                        <a:t> в </a:t>
                      </a:r>
                      <a:r>
                        <a:rPr lang="en-US" sz="1400" b="0" err="1">
                          <a:solidFill>
                            <a:schemeClr val="bg1"/>
                          </a:solidFill>
                          <a:latin typeface="Aptos" panose="020B0004020202020204" pitchFamily="34" charset="0"/>
                          <a:ea typeface="Cambria"/>
                        </a:rPr>
                        <a:t>Казахстане</a:t>
                      </a:r>
                    </a:p>
                  </a:txBody>
                  <a:tcPr marL="102470" marR="102470" marT="51235" marB="51235"/>
                </a:tc>
                <a:tc>
                  <a:txBody>
                    <a:bodyPr/>
                    <a:lstStyle/>
                    <a:p>
                      <a:pPr marL="0" lvl="0" indent="0" algn="l">
                        <a:buNone/>
                      </a:pPr>
                      <a:r>
                        <a:rPr lang="az-Cyrl-AZ" sz="1400" b="0" dirty="0">
                          <a:solidFill>
                            <a:schemeClr val="bg1"/>
                          </a:solidFill>
                          <a:latin typeface="Aptos" panose="020B0004020202020204" pitchFamily="34" charset="0"/>
                          <a:ea typeface="Cambria"/>
                        </a:rPr>
                        <a:t>Полноценная</a:t>
                      </a:r>
                      <a:endParaRPr lang="en-US" sz="1400" b="0" dirty="0">
                        <a:latin typeface="Aptos" panose="020B0004020202020204" pitchFamily="34" charset="0"/>
                      </a:endParaRPr>
                    </a:p>
                    <a:p>
                      <a:pPr marL="228600" lvl="0" indent="-228600" algn="l">
                        <a:buAutoNum type="arabicPeriod"/>
                      </a:pPr>
                      <a:r>
                        <a:rPr lang="az-Cyrl-AZ" sz="1400" b="0" dirty="0">
                          <a:solidFill>
                            <a:schemeClr val="bg1"/>
                          </a:solidFill>
                          <a:latin typeface="Aptos" panose="020B0004020202020204" pitchFamily="34" charset="0"/>
                          <a:ea typeface="Cambria"/>
                        </a:rPr>
                        <a:t>Талдыкорган (</a:t>
                      </a:r>
                      <a:r>
                        <a:rPr lang="en-US" sz="1400" b="0" dirty="0">
                          <a:solidFill>
                            <a:schemeClr val="bg1"/>
                          </a:solidFill>
                          <a:latin typeface="Aptos" panose="020B0004020202020204" pitchFamily="34" charset="0"/>
                          <a:ea typeface="Cambria"/>
                        </a:rPr>
                        <a:t>gateway</a:t>
                      </a:r>
                      <a:r>
                        <a:rPr lang="az-Cyrl-AZ" sz="1400" b="0" dirty="0">
                          <a:solidFill>
                            <a:schemeClr val="bg1"/>
                          </a:solidFill>
                          <a:latin typeface="Aptos" panose="020B0004020202020204" pitchFamily="34" charset="0"/>
                          <a:ea typeface="Cambria"/>
                        </a:rPr>
                        <a:t>)</a:t>
                      </a:r>
                    </a:p>
                    <a:p>
                      <a:pPr marL="228600" lvl="0" indent="-228600" algn="l">
                        <a:buAutoNum type="arabicPeriod"/>
                      </a:pPr>
                      <a:r>
                        <a:rPr lang="az-Cyrl-AZ" sz="1400" b="0" dirty="0">
                          <a:solidFill>
                            <a:schemeClr val="bg1"/>
                          </a:solidFill>
                          <a:latin typeface="Aptos" panose="020B0004020202020204" pitchFamily="34" charset="0"/>
                          <a:ea typeface="Cambria"/>
                        </a:rPr>
                        <a:t>Тулкибас (</a:t>
                      </a:r>
                      <a:r>
                        <a:rPr lang="en-US" sz="1400" b="0" dirty="0">
                          <a:solidFill>
                            <a:schemeClr val="bg1"/>
                          </a:solidFill>
                          <a:latin typeface="Aptos" panose="020B0004020202020204" pitchFamily="34" charset="0"/>
                          <a:ea typeface="Cambria"/>
                        </a:rPr>
                        <a:t>gateway</a:t>
                      </a:r>
                      <a:r>
                        <a:rPr lang="az-Cyrl-AZ" sz="1400" b="0" dirty="0">
                          <a:solidFill>
                            <a:schemeClr val="bg1"/>
                          </a:solidFill>
                          <a:latin typeface="Aptos" panose="020B0004020202020204" pitchFamily="34" charset="0"/>
                          <a:ea typeface="Cambria"/>
                        </a:rPr>
                        <a:t>)</a:t>
                      </a:r>
                    </a:p>
                    <a:p>
                      <a:pPr marL="228600" lvl="0" indent="-228600" algn="l">
                        <a:buAutoNum type="arabicPeriod"/>
                      </a:pPr>
                      <a:r>
                        <a:rPr lang="ru-RU" sz="1400" b="0" dirty="0">
                          <a:solidFill>
                            <a:schemeClr val="bg1"/>
                          </a:solidFill>
                          <a:latin typeface="Aptos" panose="020B0004020202020204" pitchFamily="34" charset="0"/>
                          <a:ea typeface="Cambria"/>
                        </a:rPr>
                        <a:t>Алматы (</a:t>
                      </a:r>
                      <a:r>
                        <a:rPr lang="en-US" sz="1400" b="0" dirty="0" err="1">
                          <a:solidFill>
                            <a:schemeClr val="bg1"/>
                          </a:solidFill>
                          <a:latin typeface="Aptos" panose="020B0004020202020204" pitchFamily="34" charset="0"/>
                          <a:ea typeface="Cambria"/>
                        </a:rPr>
                        <a:t>PoP</a:t>
                      </a:r>
                      <a:r>
                        <a:rPr lang="en-US" sz="1400" b="0" dirty="0">
                          <a:solidFill>
                            <a:schemeClr val="bg1"/>
                          </a:solidFill>
                          <a:latin typeface="Aptos" panose="020B0004020202020204" pitchFamily="34" charset="0"/>
                          <a:ea typeface="Cambria"/>
                        </a:rPr>
                        <a:t>)</a:t>
                      </a:r>
                      <a:endParaRPr lang="az-Cyrl-AZ" sz="1400" b="0" dirty="0">
                        <a:solidFill>
                          <a:schemeClr val="bg1"/>
                        </a:solidFill>
                        <a:latin typeface="Aptos" panose="020B0004020202020204" pitchFamily="34" charset="0"/>
                        <a:ea typeface="Cambria"/>
                      </a:endParaRPr>
                    </a:p>
                  </a:txBody>
                  <a:tcPr marL="102470" marR="102470" marT="51235" marB="51235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az-Cyrl-AZ" sz="1400" b="0" dirty="0">
                          <a:solidFill>
                            <a:schemeClr val="bg1"/>
                          </a:solidFill>
                          <a:latin typeface="Aptos" panose="020B0004020202020204" pitchFamily="34" charset="0"/>
                          <a:ea typeface="Cambria"/>
                        </a:rPr>
                        <a:t>Ограниченная (п. Коктерек в Алматинской Области)</a:t>
                      </a:r>
                    </a:p>
                  </a:txBody>
                  <a:tcPr marL="102470" marR="102470" marT="51235" marB="51235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az-Cyrl-AZ" sz="1400" b="0" u="none" strike="noStrike" noProof="0" dirty="0">
                          <a:solidFill>
                            <a:schemeClr val="bg1"/>
                          </a:solidFill>
                          <a:latin typeface="Aptos" panose="020B0004020202020204" pitchFamily="34" charset="0"/>
                          <a:ea typeface="Cambria"/>
                        </a:rPr>
                        <a:t>Планируется</a:t>
                      </a:r>
                    </a:p>
                  </a:txBody>
                  <a:tcPr marL="102470" marR="102470" marT="51235" marB="51235" anchor="ctr"/>
                </a:tc>
                <a:extLst>
                  <a:ext uri="{0D108BD9-81ED-4DB2-BD59-A6C34878D82A}">
                    <a16:rowId xmlns:a16="http://schemas.microsoft.com/office/drawing/2014/main" val="3084939552"/>
                  </a:ext>
                </a:extLst>
              </a:tr>
            </a:tbl>
          </a:graphicData>
        </a:graphic>
      </p:graphicFrame>
      <p:grpSp>
        <p:nvGrpSpPr>
          <p:cNvPr id="21" name="Группа 34">
            <a:extLst>
              <a:ext uri="{FF2B5EF4-FFF2-40B4-BE49-F238E27FC236}">
                <a16:creationId xmlns:a16="http://schemas.microsoft.com/office/drawing/2014/main" id="{1F49EF3C-8B2E-147A-E592-604C1C8E423A}"/>
              </a:ext>
            </a:extLst>
          </p:cNvPr>
          <p:cNvGrpSpPr/>
          <p:nvPr/>
        </p:nvGrpSpPr>
        <p:grpSpPr>
          <a:xfrm>
            <a:off x="11604634" y="2735589"/>
            <a:ext cx="174263" cy="1506037"/>
            <a:chOff x="10315609" y="2441132"/>
            <a:chExt cx="155506" cy="1343929"/>
          </a:xfrm>
        </p:grpSpPr>
        <p:sp>
          <p:nvSpPr>
            <p:cNvPr id="6" name="Rectangle 22">
              <a:extLst>
                <a:ext uri="{FF2B5EF4-FFF2-40B4-BE49-F238E27FC236}">
                  <a16:creationId xmlns:a16="http://schemas.microsoft.com/office/drawing/2014/main" id="{D5C42347-3ACB-5AFF-E6E9-A37F242FE42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10353230" y="2403511"/>
              <a:ext cx="78676" cy="1539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ru-RU" altLang="ru-RU" sz="1121" dirty="0">
                  <a:solidFill>
                    <a:srgbClr val="FEFEFE"/>
                  </a:solidFill>
                  <a:cs typeface="Arial" panose="020B0604020202020204" pitchFamily="34" charset="0"/>
                </a:rPr>
                <a:t>T</a:t>
              </a:r>
              <a:endParaRPr lang="ru-RU" altLang="ru-RU" sz="2017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9" name="Rectangle 23">
              <a:extLst>
                <a:ext uri="{FF2B5EF4-FFF2-40B4-BE49-F238E27FC236}">
                  <a16:creationId xmlns:a16="http://schemas.microsoft.com/office/drawing/2014/main" id="{ECCA5E2A-975A-F6B7-475A-34D65A1DB25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10347666" y="2513047"/>
              <a:ext cx="92980" cy="1539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ru-RU" altLang="ru-RU" sz="1121" dirty="0">
                  <a:solidFill>
                    <a:srgbClr val="FEFEFE"/>
                  </a:solidFill>
                  <a:cs typeface="Arial" panose="020B0604020202020204" pitchFamily="34" charset="0"/>
                </a:rPr>
                <a:t>R</a:t>
              </a:r>
              <a:endParaRPr lang="ru-RU" altLang="ru-RU" sz="2017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" name="Rectangle 24">
              <a:extLst>
                <a:ext uri="{FF2B5EF4-FFF2-40B4-BE49-F238E27FC236}">
                  <a16:creationId xmlns:a16="http://schemas.microsoft.com/office/drawing/2014/main" id="{639036DD-0A2C-38EB-DFF1-896B9B41A3E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10350449" y="2624172"/>
              <a:ext cx="85827" cy="1539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ru-RU" altLang="ru-RU" sz="1121" dirty="0">
                  <a:solidFill>
                    <a:srgbClr val="FEFEFE"/>
                  </a:solidFill>
                  <a:cs typeface="Arial" panose="020B0604020202020204" pitchFamily="34" charset="0"/>
                </a:rPr>
                <a:t>A</a:t>
              </a:r>
              <a:endParaRPr lang="ru-RU" altLang="ru-RU" sz="2017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1" name="Rectangle 25">
              <a:extLst>
                <a:ext uri="{FF2B5EF4-FFF2-40B4-BE49-F238E27FC236}">
                  <a16:creationId xmlns:a16="http://schemas.microsoft.com/office/drawing/2014/main" id="{CEDCBE84-4EDC-0A23-03E0-4D8F43D7303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10347666" y="2746411"/>
              <a:ext cx="92980" cy="1539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ru-RU" altLang="ru-RU" sz="1121" dirty="0">
                  <a:solidFill>
                    <a:srgbClr val="FEFEFE"/>
                  </a:solidFill>
                  <a:cs typeface="Arial" panose="020B0604020202020204" pitchFamily="34" charset="0"/>
                </a:rPr>
                <a:t>N</a:t>
              </a:r>
              <a:endParaRPr lang="ru-RU" altLang="ru-RU" sz="2017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3" name="Rectangle 26">
              <a:extLst>
                <a:ext uri="{FF2B5EF4-FFF2-40B4-BE49-F238E27FC236}">
                  <a16:creationId xmlns:a16="http://schemas.microsoft.com/office/drawing/2014/main" id="{2A6913BF-92B2-C020-21CF-7FA489A9664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10350449" y="2855947"/>
              <a:ext cx="85827" cy="1539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ru-RU" altLang="ru-RU" sz="1121" dirty="0">
                  <a:solidFill>
                    <a:srgbClr val="FEFEFE"/>
                  </a:solidFill>
                  <a:cs typeface="Arial" panose="020B0604020202020204" pitchFamily="34" charset="0"/>
                </a:rPr>
                <a:t>S</a:t>
              </a:r>
              <a:endParaRPr lang="ru-RU" altLang="ru-RU" sz="2017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4" name="Rectangle 27">
              <a:extLst>
                <a:ext uri="{FF2B5EF4-FFF2-40B4-BE49-F238E27FC236}">
                  <a16:creationId xmlns:a16="http://schemas.microsoft.com/office/drawing/2014/main" id="{93263287-1397-90BD-13B0-272D2AA7467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10353230" y="2967073"/>
              <a:ext cx="78676" cy="1539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ru-RU" altLang="ru-RU" sz="1121" dirty="0">
                  <a:solidFill>
                    <a:srgbClr val="FEFEFE"/>
                  </a:solidFill>
                  <a:cs typeface="Arial" panose="020B0604020202020204" pitchFamily="34" charset="0"/>
                </a:rPr>
                <a:t>T</a:t>
              </a:r>
              <a:endParaRPr lang="ru-RU" altLang="ru-RU" sz="2017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" name="Rectangle 28">
              <a:extLst>
                <a:ext uri="{FF2B5EF4-FFF2-40B4-BE49-F238E27FC236}">
                  <a16:creationId xmlns:a16="http://schemas.microsoft.com/office/drawing/2014/main" id="{F0A1D291-B465-24B2-C943-0445B0EDB9B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10350449" y="3070261"/>
              <a:ext cx="85827" cy="1539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ru-RU" altLang="ru-RU" sz="1121" dirty="0">
                  <a:solidFill>
                    <a:srgbClr val="FEFEFE"/>
                  </a:solidFill>
                  <a:cs typeface="Arial" panose="020B0604020202020204" pitchFamily="34" charset="0"/>
                </a:rPr>
                <a:t>E</a:t>
              </a:r>
              <a:endParaRPr lang="ru-RU" altLang="ru-RU" sz="2017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6" name="Rectangle 29">
              <a:extLst>
                <a:ext uri="{FF2B5EF4-FFF2-40B4-BE49-F238E27FC236}">
                  <a16:creationId xmlns:a16="http://schemas.microsoft.com/office/drawing/2014/main" id="{36A9639D-7241-B667-B19A-091041F8C84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10357602" y="3173447"/>
              <a:ext cx="71523" cy="1539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ru-RU" altLang="ru-RU" sz="1121" dirty="0">
                  <a:solidFill>
                    <a:srgbClr val="FEFEFE"/>
                  </a:solidFill>
                  <a:cs typeface="Arial" panose="020B0604020202020204" pitchFamily="34" charset="0"/>
                </a:rPr>
                <a:t>L</a:t>
              </a:r>
              <a:endParaRPr lang="ru-RU" altLang="ru-RU" sz="2017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7" name="Rectangle 30">
              <a:extLst>
                <a:ext uri="{FF2B5EF4-FFF2-40B4-BE49-F238E27FC236}">
                  <a16:creationId xmlns:a16="http://schemas.microsoft.com/office/drawing/2014/main" id="{7A571D4E-0AB2-2B3F-5153-D915B6FCC56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10350449" y="3270285"/>
              <a:ext cx="85827" cy="1539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ru-RU" altLang="ru-RU" sz="1121" dirty="0">
                  <a:solidFill>
                    <a:srgbClr val="FEFEFE"/>
                  </a:solidFill>
                  <a:cs typeface="Arial" panose="020B0604020202020204" pitchFamily="34" charset="0"/>
                </a:rPr>
                <a:t>E</a:t>
              </a:r>
              <a:endParaRPr lang="ru-RU" altLang="ru-RU" sz="2017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8" name="Rectangle 31">
              <a:extLst>
                <a:ext uri="{FF2B5EF4-FFF2-40B4-BE49-F238E27FC236}">
                  <a16:creationId xmlns:a16="http://schemas.microsoft.com/office/drawing/2014/main" id="{7D17D71E-2497-24E2-5E75-1559AFF1B13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10347666" y="3386173"/>
              <a:ext cx="92980" cy="1539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ru-RU" altLang="ru-RU" sz="1121" dirty="0">
                  <a:solidFill>
                    <a:srgbClr val="FEFEFE"/>
                  </a:solidFill>
                  <a:cs typeface="Arial" panose="020B0604020202020204" pitchFamily="34" charset="0"/>
                </a:rPr>
                <a:t>C</a:t>
              </a:r>
              <a:endParaRPr lang="ru-RU" altLang="ru-RU" sz="2017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9" name="Rectangle 32">
              <a:extLst>
                <a:ext uri="{FF2B5EF4-FFF2-40B4-BE49-F238E27FC236}">
                  <a16:creationId xmlns:a16="http://schemas.microsoft.com/office/drawing/2014/main" id="{64128499-2B4F-C8D1-21D3-272BCB98464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10344091" y="3516348"/>
              <a:ext cx="100132" cy="1539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ru-RU" altLang="ru-RU" sz="1121" dirty="0">
                  <a:solidFill>
                    <a:srgbClr val="FEFEFE"/>
                  </a:solidFill>
                  <a:cs typeface="Arial" panose="020B0604020202020204" pitchFamily="34" charset="0"/>
                </a:rPr>
                <a:t>O</a:t>
              </a:r>
              <a:endParaRPr lang="ru-RU" altLang="ru-RU" sz="2017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0" name="Rectangle 33">
              <a:extLst>
                <a:ext uri="{FF2B5EF4-FFF2-40B4-BE49-F238E27FC236}">
                  <a16:creationId xmlns:a16="http://schemas.microsoft.com/office/drawing/2014/main" id="{C226A24A-0B62-3564-587D-7582B7C73AC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10339721" y="3654460"/>
              <a:ext cx="107285" cy="1539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ru-RU" altLang="ru-RU" sz="1121" dirty="0">
                  <a:solidFill>
                    <a:srgbClr val="FEFEFE"/>
                  </a:solidFill>
                  <a:cs typeface="Arial" panose="020B0604020202020204" pitchFamily="34" charset="0"/>
                </a:rPr>
                <a:t>M</a:t>
              </a:r>
              <a:endParaRPr lang="ru-RU" altLang="ru-RU" sz="2017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</p:grpSp>
      <p:pic>
        <p:nvPicPr>
          <p:cNvPr id="5" name="object 2">
            <a:extLst>
              <a:ext uri="{FF2B5EF4-FFF2-40B4-BE49-F238E27FC236}">
                <a16:creationId xmlns:a16="http://schemas.microsoft.com/office/drawing/2014/main" id="{FA07C39D-87A4-F8F1-9125-707878C8570A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09601" y="6375401"/>
            <a:ext cx="469900" cy="19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5388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76783" y="1641597"/>
            <a:ext cx="2319588" cy="2363761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128931" y="1579252"/>
            <a:ext cx="2349643" cy="2393819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4758706" y="1699204"/>
            <a:ext cx="1606725" cy="292737"/>
          </a:xfrm>
          <a:prstGeom prst="rect">
            <a:avLst/>
          </a:prstGeom>
        </p:spPr>
        <p:txBody>
          <a:bodyPr vert="horz" wrap="square" lIns="0" tIns="17650" rIns="0" bIns="0" rtlCol="0">
            <a:spAutoFit/>
          </a:bodyPr>
          <a:lstStyle>
            <a:defPPr>
              <a:defRPr lang="ru-RU"/>
            </a:defPPr>
            <a:lvl1pPr marL="0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761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9523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44284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9046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73807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88569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3330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8092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6809">
              <a:spcBef>
                <a:spcPts val="139"/>
              </a:spcBef>
            </a:pPr>
            <a:r>
              <a:rPr sz="1786" spc="-13" dirty="0">
                <a:solidFill>
                  <a:srgbClr val="FFFFFF"/>
                </a:solidFill>
                <a:latin typeface="Aptos" panose="020B0004020202020204" pitchFamily="34" charset="0"/>
                <a:cs typeface="Times New Roman"/>
              </a:rPr>
              <a:t>Standard</a:t>
            </a:r>
            <a:r>
              <a:rPr sz="1786" spc="-34" dirty="0">
                <a:solidFill>
                  <a:srgbClr val="FFFFFF"/>
                </a:solidFill>
                <a:latin typeface="Aptos" panose="020B0004020202020204" pitchFamily="34" charset="0"/>
                <a:cs typeface="Times New Roman"/>
              </a:rPr>
              <a:t> kit</a:t>
            </a:r>
            <a:endParaRPr sz="1786" dirty="0">
              <a:latin typeface="Aptos" panose="020B0004020202020204" pitchFamily="34" charset="0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759500" y="1693254"/>
            <a:ext cx="954582" cy="292641"/>
          </a:xfrm>
          <a:prstGeom prst="rect">
            <a:avLst/>
          </a:prstGeom>
        </p:spPr>
        <p:txBody>
          <a:bodyPr vert="horz" wrap="square" lIns="0" tIns="17650" rIns="0" bIns="0" rtlCol="0" anchor="t">
            <a:spAutoFit/>
          </a:bodyPr>
          <a:lstStyle>
            <a:defPPr>
              <a:defRPr lang="ru-RU"/>
            </a:defPPr>
            <a:lvl1pPr marL="0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761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9523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44284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9046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73807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88569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3330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8092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6510">
              <a:spcBef>
                <a:spcPts val="139"/>
              </a:spcBef>
            </a:pPr>
            <a:r>
              <a:rPr sz="1786" dirty="0">
                <a:solidFill>
                  <a:srgbClr val="FFFFFF"/>
                </a:solidFill>
                <a:latin typeface="Aptos" panose="020B0004020202020204" pitchFamily="34" charset="0"/>
                <a:cs typeface="Times New Roman"/>
              </a:rPr>
              <a:t>Mini</a:t>
            </a:r>
            <a:r>
              <a:rPr sz="1786" spc="-53" dirty="0">
                <a:solidFill>
                  <a:srgbClr val="FFFFFF"/>
                </a:solidFill>
                <a:latin typeface="Aptos" panose="020B0004020202020204" pitchFamily="34" charset="0"/>
                <a:cs typeface="Times New Roman"/>
              </a:rPr>
              <a:t> </a:t>
            </a:r>
            <a:r>
              <a:rPr sz="1786" spc="-34" dirty="0">
                <a:solidFill>
                  <a:srgbClr val="FFFFFF"/>
                </a:solidFill>
                <a:latin typeface="Aptos" panose="020B0004020202020204" pitchFamily="34" charset="0"/>
                <a:cs typeface="Times New Roman"/>
              </a:rPr>
              <a:t>kit</a:t>
            </a:r>
            <a:endParaRPr lang="en-US" sz="1786" dirty="0">
              <a:latin typeface="Aptos" panose="020B0004020202020204" pitchFamily="34" charset="0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176783" y="4703831"/>
            <a:ext cx="2617791" cy="740211"/>
          </a:xfrm>
          <a:prstGeom prst="rect">
            <a:avLst/>
          </a:prstGeom>
        </p:spPr>
        <p:txBody>
          <a:bodyPr vert="horz" wrap="square" lIns="0" tIns="21852" rIns="0" bIns="0" rtlCol="0" anchor="t">
            <a:spAutoFit/>
          </a:bodyPr>
          <a:lstStyle>
            <a:defPPr>
              <a:defRPr lang="ru-RU"/>
            </a:defPPr>
            <a:lvl1pPr marL="0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761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9523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44284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9046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73807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88569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3330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8092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875" marR="6350">
              <a:lnSpc>
                <a:spcPts val="1257"/>
              </a:lnSpc>
              <a:spcBef>
                <a:spcPts val="173"/>
              </a:spcBef>
            </a:pPr>
            <a:r>
              <a:rPr lang="ru-RU" sz="1200" spc="-27" dirty="0">
                <a:solidFill>
                  <a:srgbClr val="FFFFFF"/>
                </a:solidFill>
                <a:latin typeface="Aptos" panose="020B0004020202020204" pitchFamily="34" charset="0"/>
                <a:cs typeface="Times New Roman"/>
              </a:rPr>
              <a:t>Основное преимущество – портативность.</a:t>
            </a:r>
          </a:p>
          <a:p>
            <a:pPr marL="15875" marR="6350">
              <a:lnSpc>
                <a:spcPts val="1257"/>
              </a:lnSpc>
              <a:spcBef>
                <a:spcPts val="173"/>
              </a:spcBef>
            </a:pPr>
            <a:r>
              <a:rPr lang="ru-RU" sz="1200" spc="-27" dirty="0">
                <a:solidFill>
                  <a:srgbClr val="FFFFFF"/>
                </a:solidFill>
                <a:latin typeface="Aptos" panose="020B0004020202020204" pitchFamily="34" charset="0"/>
                <a:cs typeface="Times New Roman"/>
              </a:rPr>
              <a:t>Легко помещается в сумку.</a:t>
            </a:r>
          </a:p>
          <a:p>
            <a:pPr marL="15875" marR="6350">
              <a:lnSpc>
                <a:spcPts val="1257"/>
              </a:lnSpc>
              <a:spcBef>
                <a:spcPts val="173"/>
              </a:spcBef>
            </a:pPr>
            <a:r>
              <a:rPr lang="ru-RU" sz="1200" spc="-27" dirty="0">
                <a:solidFill>
                  <a:srgbClr val="FFFFFF"/>
                </a:solidFill>
                <a:latin typeface="Aptos" panose="020B0004020202020204" pitchFamily="34" charset="0"/>
                <a:cs typeface="Times New Roman"/>
              </a:rPr>
              <a:t>Может питаться от солнечной батареи.</a:t>
            </a:r>
            <a:endParaRPr sz="1200" dirty="0">
              <a:latin typeface="Aptos" panose="020B0004020202020204" pitchFamily="34" charset="0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381724" y="4740750"/>
            <a:ext cx="2349643" cy="355490"/>
          </a:xfrm>
          <a:prstGeom prst="rect">
            <a:avLst/>
          </a:prstGeom>
        </p:spPr>
        <p:txBody>
          <a:bodyPr vert="horz" wrap="square" lIns="0" tIns="21852" rIns="0" bIns="0" rtlCol="0" anchor="t">
            <a:spAutoFit/>
          </a:bodyPr>
          <a:lstStyle>
            <a:defPPr>
              <a:defRPr lang="ru-RU"/>
            </a:defPPr>
            <a:lvl1pPr marL="0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761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9523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44284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9046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73807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88569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3330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8092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6510" marR="6350">
              <a:lnSpc>
                <a:spcPts val="1257"/>
              </a:lnSpc>
              <a:spcBef>
                <a:spcPts val="173"/>
              </a:spcBef>
            </a:pPr>
            <a:r>
              <a:rPr lang="ru-RU" sz="1200" spc="-27" dirty="0">
                <a:solidFill>
                  <a:srgbClr val="FFFFFF"/>
                </a:solidFill>
                <a:latin typeface="Aptos" panose="020B0004020202020204" pitchFamily="34" charset="0"/>
                <a:cs typeface="Times New Roman"/>
              </a:rPr>
              <a:t>Подходит для  любых стационарных объектов</a:t>
            </a:r>
            <a:endParaRPr lang="en-US" sz="1200" dirty="0">
              <a:latin typeface="Aptos" panose="020B0004020202020204" pitchFamily="34" charset="0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708046" y="4750038"/>
            <a:ext cx="3135314" cy="1023237"/>
          </a:xfrm>
          <a:prstGeom prst="rect">
            <a:avLst/>
          </a:prstGeom>
        </p:spPr>
        <p:txBody>
          <a:bodyPr vert="horz" wrap="square" lIns="0" tIns="21852" rIns="0" bIns="0" rtlCol="0" anchor="t">
            <a:spAutoFit/>
          </a:bodyPr>
          <a:lstStyle>
            <a:defPPr>
              <a:defRPr lang="ru-RU"/>
            </a:defPPr>
            <a:lvl1pPr marL="0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761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9523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44284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9046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73807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88569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3330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8092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6510" marR="6350">
              <a:lnSpc>
                <a:spcPts val="1257"/>
              </a:lnSpc>
              <a:spcBef>
                <a:spcPts val="173"/>
              </a:spcBef>
            </a:pPr>
            <a:r>
              <a:rPr lang="ru-RU" sz="1200" spc="-13" dirty="0">
                <a:solidFill>
                  <a:srgbClr val="FFFFFF"/>
                </a:solidFill>
                <a:latin typeface="Aptos" panose="020B0004020202020204" pitchFamily="34" charset="0"/>
                <a:cs typeface="Times New Roman"/>
              </a:rPr>
              <a:t>Комплект </a:t>
            </a:r>
            <a:r>
              <a:rPr lang="en-US" sz="1200" spc="-13" dirty="0">
                <a:solidFill>
                  <a:srgbClr val="FFFFFF"/>
                </a:solidFill>
                <a:latin typeface="Aptos" panose="020B0004020202020204" pitchFamily="34" charset="0"/>
                <a:cs typeface="Times New Roman"/>
              </a:rPr>
              <a:t>Performance </a:t>
            </a:r>
            <a:r>
              <a:rPr lang="ru-RU" sz="1200" spc="-13" dirty="0">
                <a:solidFill>
                  <a:srgbClr val="FFFFFF"/>
                </a:solidFill>
                <a:latin typeface="Aptos" panose="020B0004020202020204" pitchFamily="34" charset="0"/>
                <a:cs typeface="Times New Roman"/>
              </a:rPr>
              <a:t>обеспечивает наивысшую пропускную способность. Это лучший терминал для морского применения или любых объектов, находящихся в движении либо работающих в суровых условиях</a:t>
            </a:r>
            <a:endParaRPr lang="en-US" sz="1200" dirty="0">
              <a:latin typeface="Aptos" panose="020B0004020202020204" pitchFamily="34" charset="0"/>
              <a:cs typeface="Times New Roman"/>
            </a:endParaRPr>
          </a:p>
        </p:txBody>
      </p:sp>
      <p:pic>
        <p:nvPicPr>
          <p:cNvPr id="12" name="object 1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235793" y="1671638"/>
            <a:ext cx="3779285" cy="2203875"/>
          </a:xfrm>
          <a:prstGeom prst="rect">
            <a:avLst/>
          </a:prstGeom>
        </p:spPr>
      </p:pic>
      <p:sp>
        <p:nvSpPr>
          <p:cNvPr id="13" name="object 13"/>
          <p:cNvSpPr txBox="1"/>
          <p:nvPr/>
        </p:nvSpPr>
        <p:spPr>
          <a:xfrm>
            <a:off x="8406035" y="1671245"/>
            <a:ext cx="1761422" cy="292737"/>
          </a:xfrm>
          <a:prstGeom prst="rect">
            <a:avLst/>
          </a:prstGeom>
        </p:spPr>
        <p:txBody>
          <a:bodyPr vert="horz" wrap="square" lIns="0" tIns="17650" rIns="0" bIns="0" rtlCol="0">
            <a:spAutoFit/>
          </a:bodyPr>
          <a:lstStyle>
            <a:defPPr>
              <a:defRPr lang="ru-RU"/>
            </a:defPPr>
            <a:lvl1pPr marL="0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761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9523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44284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9046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73807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88569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3330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8092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6510">
              <a:spcBef>
                <a:spcPts val="139"/>
              </a:spcBef>
            </a:pPr>
            <a:r>
              <a:rPr sz="1786" spc="-13" dirty="0">
                <a:solidFill>
                  <a:srgbClr val="FFFFFF"/>
                </a:solidFill>
                <a:latin typeface="Aptos" panose="020B0004020202020204" pitchFamily="34" charset="0"/>
                <a:cs typeface="Times New Roman"/>
              </a:rPr>
              <a:t>Performance</a:t>
            </a:r>
            <a:r>
              <a:rPr sz="1786" spc="-20" dirty="0">
                <a:solidFill>
                  <a:srgbClr val="FFFFFF"/>
                </a:solidFill>
                <a:latin typeface="Aptos" panose="020B0004020202020204" pitchFamily="34" charset="0"/>
                <a:cs typeface="Times New Roman"/>
              </a:rPr>
              <a:t> </a:t>
            </a:r>
            <a:r>
              <a:rPr sz="1786" spc="-34" dirty="0">
                <a:solidFill>
                  <a:srgbClr val="FFFFFF"/>
                </a:solidFill>
                <a:latin typeface="Aptos" panose="020B0004020202020204" pitchFamily="34" charset="0"/>
                <a:cs typeface="Times New Roman"/>
              </a:rPr>
              <a:t>kit</a:t>
            </a:r>
            <a:endParaRPr lang="en-US" sz="1786" dirty="0">
              <a:latin typeface="Aptos" panose="020B0004020202020204" pitchFamily="34" charset="0"/>
              <a:cs typeface="Times New Roman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2162701" y="610222"/>
            <a:ext cx="8531309" cy="505871"/>
          </a:xfrm>
          <a:prstGeom prst="rect">
            <a:avLst/>
          </a:prstGeom>
        </p:spPr>
        <p:txBody>
          <a:bodyPr vert="horz" wrap="square" lIns="0" tIns="16809" rIns="0" bIns="0" rtlCol="0" anchor="ctr">
            <a:spAutoFit/>
          </a:bodyPr>
          <a:lstStyle>
            <a:defPPr>
              <a:defRPr lang="ru-RU"/>
            </a:defPPr>
            <a:lvl1pPr marL="0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761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9523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44284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9046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73807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88569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3330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8092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6809">
              <a:lnSpc>
                <a:spcPct val="100000"/>
              </a:lnSpc>
              <a:spcBef>
                <a:spcPts val="132"/>
              </a:spcBef>
            </a:pPr>
            <a:r>
              <a:rPr lang="ru-RU" sz="3177" b="1" spc="-27">
                <a:latin typeface="Aptos" panose="020B0004020202020204" pitchFamily="34" charset="0"/>
                <a:cs typeface="Calibri Light"/>
              </a:rPr>
              <a:t>Цены на бизнес-терминалы в Казахстане</a:t>
            </a:r>
            <a:endParaRPr sz="3177" b="1">
              <a:latin typeface="Aptos" panose="020B0004020202020204" pitchFamily="34" charset="0"/>
              <a:cs typeface="Calibri Ligh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1B4AD3-2B4F-F6C3-742B-5CCDE08BD42B}"/>
              </a:ext>
            </a:extLst>
          </p:cNvPr>
          <p:cNvSpPr txBox="1"/>
          <p:nvPr/>
        </p:nvSpPr>
        <p:spPr>
          <a:xfrm>
            <a:off x="719291" y="334518"/>
            <a:ext cx="8521907" cy="59849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ru-RU"/>
            </a:defPPr>
            <a:lvl1pPr marL="0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761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9523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44284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9046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73807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88569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3330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8092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defRPr/>
            </a:pPr>
            <a:r>
              <a:rPr lang="ru-RU" sz="1800" b="1" dirty="0">
                <a:solidFill>
                  <a:srgbClr val="29B758"/>
                </a:solidFill>
                <a:latin typeface="Aptos" panose="020B0004020202020204" pitchFamily="34" charset="0"/>
                <a:ea typeface="Cambria"/>
                <a:cs typeface="Times New Roman"/>
              </a:rPr>
              <a:t>Терминалы от </a:t>
            </a:r>
            <a:r>
              <a:rPr lang="en-US" sz="1800" b="1" dirty="0">
                <a:solidFill>
                  <a:srgbClr val="29B758"/>
                </a:solidFill>
                <a:latin typeface="Aptos" panose="020B0004020202020204" pitchFamily="34" charset="0"/>
                <a:ea typeface="Cambria"/>
                <a:cs typeface="Times New Roman"/>
              </a:rPr>
              <a:t>Starlink</a:t>
            </a:r>
            <a:endParaRPr lang="ru-RU" sz="1800" b="1" dirty="0">
              <a:solidFill>
                <a:srgbClr val="29B758"/>
              </a:solidFill>
              <a:latin typeface="Aptos" panose="020B0004020202020204" pitchFamily="34" charset="0"/>
              <a:ea typeface="Cambria"/>
              <a:cs typeface="Times New Roman"/>
            </a:endParaRPr>
          </a:p>
          <a:p>
            <a:pPr>
              <a:defRPr/>
            </a:pPr>
            <a:endParaRPr lang="ru-RU" sz="1669" i="1" dirty="0">
              <a:solidFill>
                <a:prstClr val="black"/>
              </a:solidFill>
            </a:endParaRPr>
          </a:p>
        </p:txBody>
      </p:sp>
      <p:sp>
        <p:nvSpPr>
          <p:cNvPr id="8" name="Line 31">
            <a:extLst>
              <a:ext uri="{FF2B5EF4-FFF2-40B4-BE49-F238E27FC236}">
                <a16:creationId xmlns:a16="http://schemas.microsoft.com/office/drawing/2014/main" id="{889D49F8-92BD-3202-F45D-25489DCE7F73}"/>
              </a:ext>
            </a:extLst>
          </p:cNvPr>
          <p:cNvSpPr>
            <a:spLocks noChangeShapeType="1"/>
          </p:cNvSpPr>
          <p:nvPr/>
        </p:nvSpPr>
        <p:spPr bwMode="auto">
          <a:xfrm>
            <a:off x="883091" y="802552"/>
            <a:ext cx="9472410" cy="0"/>
          </a:xfrm>
          <a:prstGeom prst="line">
            <a:avLst/>
          </a:prstGeom>
          <a:noFill/>
          <a:ln w="11113" cap="flat">
            <a:solidFill>
              <a:srgbClr val="5FC639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01718" tIns="50858" rIns="101718" bIns="50858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marL="0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761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9523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44284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9046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73807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88569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3330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8092" algn="l" defTabSz="1029523" rtl="0" eaLnBrk="1" latinLnBrk="0" hangingPunct="1">
              <a:defRPr sz="20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2003">
              <a:solidFill>
                <a:prstClr val="black"/>
              </a:solidFill>
            </a:endParaRPr>
          </a:p>
        </p:txBody>
      </p:sp>
      <p:pic>
        <p:nvPicPr>
          <p:cNvPr id="22" name="Рисунок 7">
            <a:extLst>
              <a:ext uri="{FF2B5EF4-FFF2-40B4-BE49-F238E27FC236}">
                <a16:creationId xmlns:a16="http://schemas.microsoft.com/office/drawing/2014/main" id="{A7B65A38-62BF-92F2-2301-606F3EB2D23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0088" y="235336"/>
            <a:ext cx="1151593" cy="584465"/>
          </a:xfrm>
          <a:prstGeom prst="rect">
            <a:avLst/>
          </a:prstGeom>
        </p:spPr>
      </p:pic>
      <p:grpSp>
        <p:nvGrpSpPr>
          <p:cNvPr id="36" name="Группа 34">
            <a:extLst>
              <a:ext uri="{FF2B5EF4-FFF2-40B4-BE49-F238E27FC236}">
                <a16:creationId xmlns:a16="http://schemas.microsoft.com/office/drawing/2014/main" id="{5593886B-2E81-F99A-A9ED-33CE37C37553}"/>
              </a:ext>
            </a:extLst>
          </p:cNvPr>
          <p:cNvGrpSpPr/>
          <p:nvPr/>
        </p:nvGrpSpPr>
        <p:grpSpPr>
          <a:xfrm>
            <a:off x="11604634" y="2735589"/>
            <a:ext cx="174263" cy="1506037"/>
            <a:chOff x="10315609" y="2441132"/>
            <a:chExt cx="155506" cy="1343929"/>
          </a:xfrm>
        </p:grpSpPr>
        <p:sp>
          <p:nvSpPr>
            <p:cNvPr id="24" name="Rectangle 22">
              <a:extLst>
                <a:ext uri="{FF2B5EF4-FFF2-40B4-BE49-F238E27FC236}">
                  <a16:creationId xmlns:a16="http://schemas.microsoft.com/office/drawing/2014/main" id="{0997427F-A11B-14C8-4829-6BC30E9DE5E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10353230" y="2403511"/>
              <a:ext cx="78676" cy="1539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ru-RU" altLang="ru-RU" sz="1121" dirty="0">
                  <a:solidFill>
                    <a:srgbClr val="FEFEFE"/>
                  </a:solidFill>
                  <a:cs typeface="Arial" panose="020B0604020202020204" pitchFamily="34" charset="0"/>
                </a:rPr>
                <a:t>T</a:t>
              </a:r>
              <a:endParaRPr lang="ru-RU" altLang="ru-RU" sz="2017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5" name="Rectangle 23">
              <a:extLst>
                <a:ext uri="{FF2B5EF4-FFF2-40B4-BE49-F238E27FC236}">
                  <a16:creationId xmlns:a16="http://schemas.microsoft.com/office/drawing/2014/main" id="{6C352609-4463-E043-4B77-9E93EF76895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10347666" y="2513047"/>
              <a:ext cx="92980" cy="1539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ru-RU" altLang="ru-RU" sz="1121" dirty="0">
                  <a:solidFill>
                    <a:srgbClr val="FEFEFE"/>
                  </a:solidFill>
                  <a:cs typeface="Arial" panose="020B0604020202020204" pitchFamily="34" charset="0"/>
                </a:rPr>
                <a:t>R</a:t>
              </a:r>
              <a:endParaRPr lang="ru-RU" altLang="ru-RU" sz="2017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6" name="Rectangle 24">
              <a:extLst>
                <a:ext uri="{FF2B5EF4-FFF2-40B4-BE49-F238E27FC236}">
                  <a16:creationId xmlns:a16="http://schemas.microsoft.com/office/drawing/2014/main" id="{C8854465-D0C9-1DAF-C02C-0D61E2663D3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10350449" y="2624172"/>
              <a:ext cx="85827" cy="1539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ru-RU" altLang="ru-RU" sz="1121" dirty="0">
                  <a:solidFill>
                    <a:srgbClr val="FEFEFE"/>
                  </a:solidFill>
                  <a:cs typeface="Arial" panose="020B0604020202020204" pitchFamily="34" charset="0"/>
                </a:rPr>
                <a:t>A</a:t>
              </a:r>
              <a:endParaRPr lang="ru-RU" altLang="ru-RU" sz="2017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7" name="Rectangle 25">
              <a:extLst>
                <a:ext uri="{FF2B5EF4-FFF2-40B4-BE49-F238E27FC236}">
                  <a16:creationId xmlns:a16="http://schemas.microsoft.com/office/drawing/2014/main" id="{42DE84F2-213A-70EB-0DD3-BDD796B6214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10347666" y="2746411"/>
              <a:ext cx="92980" cy="1539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ru-RU" altLang="ru-RU" sz="1121" dirty="0">
                  <a:solidFill>
                    <a:srgbClr val="FEFEFE"/>
                  </a:solidFill>
                  <a:cs typeface="Arial" panose="020B0604020202020204" pitchFamily="34" charset="0"/>
                </a:rPr>
                <a:t>N</a:t>
              </a:r>
              <a:endParaRPr lang="ru-RU" altLang="ru-RU" sz="2017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8" name="Rectangle 26">
              <a:extLst>
                <a:ext uri="{FF2B5EF4-FFF2-40B4-BE49-F238E27FC236}">
                  <a16:creationId xmlns:a16="http://schemas.microsoft.com/office/drawing/2014/main" id="{598E1719-D9E5-08A1-C1C8-976CB26FB6F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10350449" y="2855947"/>
              <a:ext cx="85827" cy="1539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ru-RU" altLang="ru-RU" sz="1121" dirty="0">
                  <a:solidFill>
                    <a:srgbClr val="FEFEFE"/>
                  </a:solidFill>
                  <a:cs typeface="Arial" panose="020B0604020202020204" pitchFamily="34" charset="0"/>
                </a:rPr>
                <a:t>S</a:t>
              </a:r>
              <a:endParaRPr lang="ru-RU" altLang="ru-RU" sz="2017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9" name="Rectangle 27">
              <a:extLst>
                <a:ext uri="{FF2B5EF4-FFF2-40B4-BE49-F238E27FC236}">
                  <a16:creationId xmlns:a16="http://schemas.microsoft.com/office/drawing/2014/main" id="{8C0CB027-6D04-0254-1EF2-B7D71BC09D1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10353230" y="2967073"/>
              <a:ext cx="78676" cy="1539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ru-RU" altLang="ru-RU" sz="1121" dirty="0">
                  <a:solidFill>
                    <a:srgbClr val="FEFEFE"/>
                  </a:solidFill>
                  <a:cs typeface="Arial" panose="020B0604020202020204" pitchFamily="34" charset="0"/>
                </a:rPr>
                <a:t>T</a:t>
              </a:r>
              <a:endParaRPr lang="ru-RU" altLang="ru-RU" sz="2017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" name="Rectangle 28">
              <a:extLst>
                <a:ext uri="{FF2B5EF4-FFF2-40B4-BE49-F238E27FC236}">
                  <a16:creationId xmlns:a16="http://schemas.microsoft.com/office/drawing/2014/main" id="{958469C4-3E76-15AA-867F-160BC8FD1DD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10350449" y="3070261"/>
              <a:ext cx="85827" cy="1539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ru-RU" altLang="ru-RU" sz="1121" dirty="0">
                  <a:solidFill>
                    <a:srgbClr val="FEFEFE"/>
                  </a:solidFill>
                  <a:cs typeface="Arial" panose="020B0604020202020204" pitchFamily="34" charset="0"/>
                </a:rPr>
                <a:t>E</a:t>
              </a:r>
              <a:endParaRPr lang="ru-RU" altLang="ru-RU" sz="2017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" name="Rectangle 29">
              <a:extLst>
                <a:ext uri="{FF2B5EF4-FFF2-40B4-BE49-F238E27FC236}">
                  <a16:creationId xmlns:a16="http://schemas.microsoft.com/office/drawing/2014/main" id="{A49A666E-DC81-DB89-5447-B96A03DF76D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10357602" y="3173447"/>
              <a:ext cx="71523" cy="1539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ru-RU" altLang="ru-RU" sz="1121" dirty="0">
                  <a:solidFill>
                    <a:srgbClr val="FEFEFE"/>
                  </a:solidFill>
                  <a:cs typeface="Arial" panose="020B0604020202020204" pitchFamily="34" charset="0"/>
                </a:rPr>
                <a:t>L</a:t>
              </a:r>
              <a:endParaRPr lang="ru-RU" altLang="ru-RU" sz="2017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2" name="Rectangle 30">
              <a:extLst>
                <a:ext uri="{FF2B5EF4-FFF2-40B4-BE49-F238E27FC236}">
                  <a16:creationId xmlns:a16="http://schemas.microsoft.com/office/drawing/2014/main" id="{824C2C4D-E43B-211A-FA35-16A482BEC26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10350449" y="3270285"/>
              <a:ext cx="85827" cy="1539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ru-RU" altLang="ru-RU" sz="1121" dirty="0">
                  <a:solidFill>
                    <a:srgbClr val="FEFEFE"/>
                  </a:solidFill>
                  <a:cs typeface="Arial" panose="020B0604020202020204" pitchFamily="34" charset="0"/>
                </a:rPr>
                <a:t>E</a:t>
              </a:r>
              <a:endParaRPr lang="ru-RU" altLang="ru-RU" sz="2017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3" name="Rectangle 31">
              <a:extLst>
                <a:ext uri="{FF2B5EF4-FFF2-40B4-BE49-F238E27FC236}">
                  <a16:creationId xmlns:a16="http://schemas.microsoft.com/office/drawing/2014/main" id="{1F86FA67-7359-321B-F33A-DC103C7FACF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10347666" y="3386173"/>
              <a:ext cx="92980" cy="1539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ru-RU" altLang="ru-RU" sz="1121" dirty="0">
                  <a:solidFill>
                    <a:srgbClr val="FEFEFE"/>
                  </a:solidFill>
                  <a:cs typeface="Arial" panose="020B0604020202020204" pitchFamily="34" charset="0"/>
                </a:rPr>
                <a:t>C</a:t>
              </a:r>
              <a:endParaRPr lang="ru-RU" altLang="ru-RU" sz="2017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4" name="Rectangle 32">
              <a:extLst>
                <a:ext uri="{FF2B5EF4-FFF2-40B4-BE49-F238E27FC236}">
                  <a16:creationId xmlns:a16="http://schemas.microsoft.com/office/drawing/2014/main" id="{E3951437-DDEC-59FB-C428-8D462C811A3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10344091" y="3516348"/>
              <a:ext cx="100132" cy="1539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ru-RU" altLang="ru-RU" sz="1121" dirty="0">
                  <a:solidFill>
                    <a:srgbClr val="FEFEFE"/>
                  </a:solidFill>
                  <a:cs typeface="Arial" panose="020B0604020202020204" pitchFamily="34" charset="0"/>
                </a:rPr>
                <a:t>O</a:t>
              </a:r>
              <a:endParaRPr lang="ru-RU" altLang="ru-RU" sz="2017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5" name="Rectangle 33">
              <a:extLst>
                <a:ext uri="{FF2B5EF4-FFF2-40B4-BE49-F238E27FC236}">
                  <a16:creationId xmlns:a16="http://schemas.microsoft.com/office/drawing/2014/main" id="{260BE364-6A09-D710-B2E4-799BD4530A3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10339721" y="3654460"/>
              <a:ext cx="107285" cy="1539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ru-RU" altLang="ru-RU" sz="1121" dirty="0">
                  <a:solidFill>
                    <a:srgbClr val="FEFEFE"/>
                  </a:solidFill>
                  <a:cs typeface="Arial" panose="020B0604020202020204" pitchFamily="34" charset="0"/>
                </a:rPr>
                <a:t>M</a:t>
              </a:r>
              <a:endParaRPr lang="ru-RU" altLang="ru-RU" sz="2017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</p:grpSp>
      <p:pic>
        <p:nvPicPr>
          <p:cNvPr id="10" name="object 2">
            <a:extLst>
              <a:ext uri="{FF2B5EF4-FFF2-40B4-BE49-F238E27FC236}">
                <a16:creationId xmlns:a16="http://schemas.microsoft.com/office/drawing/2014/main" id="{E24EF36A-AFAB-56A6-1A4B-4DC963D5DF0B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09601" y="6375401"/>
            <a:ext cx="469900" cy="19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19886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1325</TotalTime>
  <Words>1431</Words>
  <Application>Microsoft Office PowerPoint</Application>
  <PresentationFormat>Широкоэкранный</PresentationFormat>
  <Paragraphs>385</Paragraphs>
  <Slides>14</Slides>
  <Notes>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2" baseType="lpstr">
      <vt:lpstr>Aptos</vt:lpstr>
      <vt:lpstr>Arial</vt:lpstr>
      <vt:lpstr>Calibri</vt:lpstr>
      <vt:lpstr>Calibri Light</vt:lpstr>
      <vt:lpstr>Cambria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99.9% Доступность</vt:lpstr>
      <vt:lpstr>Цены на бизнес-терминалы в Казахстане</vt:lpstr>
      <vt:lpstr>Презентация PowerPoint</vt:lpstr>
      <vt:lpstr>Презентация PowerPoint</vt:lpstr>
      <vt:lpstr>Презентация PowerPoint</vt:lpstr>
      <vt:lpstr>Цены на бизнес-терминалы в Казахстане</vt:lpstr>
      <vt:lpstr>Презентация PowerPoint</vt:lpstr>
      <vt:lpstr>Тарифные планы приоритетного обслуживания для B2B клиентов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Жулдыз Танкибаева (ТТК)</dc:creator>
  <cp:lastModifiedBy>Арман Чиндалиев (TTK)</cp:lastModifiedBy>
  <cp:revision>282</cp:revision>
  <dcterms:created xsi:type="dcterms:W3CDTF">2026-01-28T11:20:03Z</dcterms:created>
  <dcterms:modified xsi:type="dcterms:W3CDTF">2026-02-03T08:17:01Z</dcterms:modified>
</cp:coreProperties>
</file>